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2" r:id="rId3"/>
  </p:sldMasterIdLst>
  <p:sldIdLst>
    <p:sldId id="259" r:id="rId4"/>
    <p:sldId id="260" r:id="rId5"/>
    <p:sldId id="262"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C8C9E-2604-4889-0744-A5583972D50C}" v="368" dt="2022-10-26T14:18:39.500"/>
    <p1510:client id="{37D4BEBC-1693-D258-3E76-DD18CBECB35D}" v="168" dt="2023-11-29T17:44:30.106"/>
    <p1510:client id="{961185DB-732E-F09E-BE19-623DF5598DB5}" v="587" dt="2023-10-26T12:23:27.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EFELD" userId="S::mlefeld@gcswave.com::3fe2f7f2-7008-46a0-a0fa-7a9740f20e77" providerId="AD" clId="Web-{2E9C8C9E-2604-4889-0744-A5583972D50C}"/>
    <pc:docChg chg="mod addSld delSld modSld addMainMaster modMainMaster setSldSz">
      <pc:chgData name="MARY LEFELD" userId="S::mlefeld@gcswave.com::3fe2f7f2-7008-46a0-a0fa-7a9740f20e77" providerId="AD" clId="Web-{2E9C8C9E-2604-4889-0744-A5583972D50C}" dt="2022-10-26T14:18:39.500" v="208" actId="14100"/>
      <pc:docMkLst>
        <pc:docMk/>
      </pc:docMkLst>
      <pc:sldChg chg="del">
        <pc:chgData name="MARY LEFELD" userId="S::mlefeld@gcswave.com::3fe2f7f2-7008-46a0-a0fa-7a9740f20e77" providerId="AD" clId="Web-{2E9C8C9E-2604-4889-0744-A5583972D50C}" dt="2022-10-26T14:04:36.782" v="1"/>
        <pc:sldMkLst>
          <pc:docMk/>
          <pc:sldMk cId="109857222" sldId="256"/>
        </pc:sldMkLst>
      </pc:sldChg>
      <pc:sldChg chg="new del">
        <pc:chgData name="MARY LEFELD" userId="S::mlefeld@gcswave.com::3fe2f7f2-7008-46a0-a0fa-7a9740f20e77" providerId="AD" clId="Web-{2E9C8C9E-2604-4889-0744-A5583972D50C}" dt="2022-10-26T14:08:39.900" v="13"/>
        <pc:sldMkLst>
          <pc:docMk/>
          <pc:sldMk cId="300538910" sldId="256"/>
        </pc:sldMkLst>
      </pc:sldChg>
      <pc:sldChg chg="modSp add del">
        <pc:chgData name="MARY LEFELD" userId="S::mlefeld@gcswave.com::3fe2f7f2-7008-46a0-a0fa-7a9740f20e77" providerId="AD" clId="Web-{2E9C8C9E-2604-4889-0744-A5583972D50C}" dt="2022-10-26T14:07:50.398" v="6"/>
        <pc:sldMkLst>
          <pc:docMk/>
          <pc:sldMk cId="1174311673" sldId="257"/>
        </pc:sldMkLst>
        <pc:spChg chg="mod">
          <ac:chgData name="MARY LEFELD" userId="S::mlefeld@gcswave.com::3fe2f7f2-7008-46a0-a0fa-7a9740f20e77" providerId="AD" clId="Web-{2E9C8C9E-2604-4889-0744-A5583972D50C}" dt="2022-10-26T14:05:09.892" v="2"/>
          <ac:spMkLst>
            <pc:docMk/>
            <pc:sldMk cId="1174311673" sldId="257"/>
            <ac:spMk id="3" creationId="{8CBCCFD3-F949-4525-AB89-F57D3E72E6CB}"/>
          </ac:spMkLst>
        </pc:spChg>
        <pc:spChg chg="mod">
          <ac:chgData name="MARY LEFELD" userId="S::mlefeld@gcswave.com::3fe2f7f2-7008-46a0-a0fa-7a9740f20e77" providerId="AD" clId="Web-{2E9C8C9E-2604-4889-0744-A5583972D50C}" dt="2022-10-26T14:05:09.892" v="2"/>
          <ac:spMkLst>
            <pc:docMk/>
            <pc:sldMk cId="1174311673" sldId="257"/>
            <ac:spMk id="9" creationId="{00000000-0000-0000-0000-000000000000}"/>
          </ac:spMkLst>
        </pc:spChg>
        <pc:spChg chg="mod">
          <ac:chgData name="MARY LEFELD" userId="S::mlefeld@gcswave.com::3fe2f7f2-7008-46a0-a0fa-7a9740f20e77" providerId="AD" clId="Web-{2E9C8C9E-2604-4889-0744-A5583972D50C}" dt="2022-10-26T14:05:09.892" v="2"/>
          <ac:spMkLst>
            <pc:docMk/>
            <pc:sldMk cId="1174311673" sldId="257"/>
            <ac:spMk id="13" creationId="{99FFFEED-3641-439B-88BE-F9053AC1EC54}"/>
          </ac:spMkLst>
        </pc:spChg>
        <pc:spChg chg="mod">
          <ac:chgData name="MARY LEFELD" userId="S::mlefeld@gcswave.com::3fe2f7f2-7008-46a0-a0fa-7a9740f20e77" providerId="AD" clId="Web-{2E9C8C9E-2604-4889-0744-A5583972D50C}" dt="2022-10-26T14:05:09.892" v="2"/>
          <ac:spMkLst>
            <pc:docMk/>
            <pc:sldMk cId="1174311673" sldId="257"/>
            <ac:spMk id="14" creationId="{6E81A4DF-FFA9-472D-955B-C8566DD93B36}"/>
          </ac:spMkLst>
        </pc:spChg>
        <pc:spChg chg="mod">
          <ac:chgData name="MARY LEFELD" userId="S::mlefeld@gcswave.com::3fe2f7f2-7008-46a0-a0fa-7a9740f20e77" providerId="AD" clId="Web-{2E9C8C9E-2604-4889-0744-A5583972D50C}" dt="2022-10-26T14:05:09.892" v="2"/>
          <ac:spMkLst>
            <pc:docMk/>
            <pc:sldMk cId="1174311673" sldId="257"/>
            <ac:spMk id="15" creationId="{C0063863-BA45-4048-B8EE-2873A9283B6F}"/>
          </ac:spMkLst>
        </pc:spChg>
        <pc:spChg chg="mod">
          <ac:chgData name="MARY LEFELD" userId="S::mlefeld@gcswave.com::3fe2f7f2-7008-46a0-a0fa-7a9740f20e77" providerId="AD" clId="Web-{2E9C8C9E-2604-4889-0744-A5583972D50C}" dt="2022-10-26T14:07:46.304" v="5" actId="14100"/>
          <ac:spMkLst>
            <pc:docMk/>
            <pc:sldMk cId="1174311673" sldId="257"/>
            <ac:spMk id="18" creationId="{0F1537D3-CE4C-484A-8102-634AA8924311}"/>
          </ac:spMkLst>
        </pc:spChg>
        <pc:spChg chg="mod">
          <ac:chgData name="MARY LEFELD" userId="S::mlefeld@gcswave.com::3fe2f7f2-7008-46a0-a0fa-7a9740f20e77" providerId="AD" clId="Web-{2E9C8C9E-2604-4889-0744-A5583972D50C}" dt="2022-10-26T14:05:09.892" v="2"/>
          <ac:spMkLst>
            <pc:docMk/>
            <pc:sldMk cId="1174311673" sldId="257"/>
            <ac:spMk id="21" creationId="{8AB2E4DF-65CC-4DEB-A782-6CA431D7150A}"/>
          </ac:spMkLst>
        </pc:spChg>
        <pc:spChg chg="mod">
          <ac:chgData name="MARY LEFELD" userId="S::mlefeld@gcswave.com::3fe2f7f2-7008-46a0-a0fa-7a9740f20e77" providerId="AD" clId="Web-{2E9C8C9E-2604-4889-0744-A5583972D50C}" dt="2022-10-26T14:05:09.892" v="2"/>
          <ac:spMkLst>
            <pc:docMk/>
            <pc:sldMk cId="1174311673" sldId="257"/>
            <ac:spMk id="24" creationId="{00000000-0000-0000-0000-000000000000}"/>
          </ac:spMkLst>
        </pc:spChg>
        <pc:spChg chg="mod">
          <ac:chgData name="MARY LEFELD" userId="S::mlefeld@gcswave.com::3fe2f7f2-7008-46a0-a0fa-7a9740f20e77" providerId="AD" clId="Web-{2E9C8C9E-2604-4889-0744-A5583972D50C}" dt="2022-10-26T14:05:09.892" v="2"/>
          <ac:spMkLst>
            <pc:docMk/>
            <pc:sldMk cId="1174311673" sldId="257"/>
            <ac:spMk id="25" creationId="{00000000-0000-0000-0000-000000000000}"/>
          </ac:spMkLst>
        </pc:spChg>
        <pc:spChg chg="mod">
          <ac:chgData name="MARY LEFELD" userId="S::mlefeld@gcswave.com::3fe2f7f2-7008-46a0-a0fa-7a9740f20e77" providerId="AD" clId="Web-{2E9C8C9E-2604-4889-0744-A5583972D50C}" dt="2022-10-26T14:05:09.892" v="2"/>
          <ac:spMkLst>
            <pc:docMk/>
            <pc:sldMk cId="1174311673" sldId="257"/>
            <ac:spMk id="30" creationId="{00000000-0000-0000-0000-000000000000}"/>
          </ac:spMkLst>
        </pc:spChg>
        <pc:picChg chg="mod">
          <ac:chgData name="MARY LEFELD" userId="S::mlefeld@gcswave.com::3fe2f7f2-7008-46a0-a0fa-7a9740f20e77" providerId="AD" clId="Web-{2E9C8C9E-2604-4889-0744-A5583972D50C}" dt="2022-10-26T14:05:09.892" v="2"/>
          <ac:picMkLst>
            <pc:docMk/>
            <pc:sldMk cId="1174311673" sldId="257"/>
            <ac:picMk id="4" creationId="{65A300D5-C3EE-4446-974D-92BEEF9C3054}"/>
          </ac:picMkLst>
        </pc:picChg>
        <pc:picChg chg="mod">
          <ac:chgData name="MARY LEFELD" userId="S::mlefeld@gcswave.com::3fe2f7f2-7008-46a0-a0fa-7a9740f20e77" providerId="AD" clId="Web-{2E9C8C9E-2604-4889-0744-A5583972D50C}" dt="2022-10-26T14:05:09.892" v="2"/>
          <ac:picMkLst>
            <pc:docMk/>
            <pc:sldMk cId="1174311673" sldId="257"/>
            <ac:picMk id="5" creationId="{1B17D0DC-E492-4044-913F-42E19C162D0E}"/>
          </ac:picMkLst>
        </pc:picChg>
        <pc:picChg chg="mod">
          <ac:chgData name="MARY LEFELD" userId="S::mlefeld@gcswave.com::3fe2f7f2-7008-46a0-a0fa-7a9740f20e77" providerId="AD" clId="Web-{2E9C8C9E-2604-4889-0744-A5583972D50C}" dt="2022-10-26T14:05:09.892" v="2"/>
          <ac:picMkLst>
            <pc:docMk/>
            <pc:sldMk cId="1174311673" sldId="257"/>
            <ac:picMk id="6" creationId="{DA63F6BA-643F-422F-B135-17368288E447}"/>
          </ac:picMkLst>
        </pc:picChg>
        <pc:picChg chg="mod">
          <ac:chgData name="MARY LEFELD" userId="S::mlefeld@gcswave.com::3fe2f7f2-7008-46a0-a0fa-7a9740f20e77" providerId="AD" clId="Web-{2E9C8C9E-2604-4889-0744-A5583972D50C}" dt="2022-10-26T14:05:09.892" v="2"/>
          <ac:picMkLst>
            <pc:docMk/>
            <pc:sldMk cId="1174311673" sldId="257"/>
            <ac:picMk id="8" creationId="{F222BB42-1D46-49FE-A712-693F66BCCA6C}"/>
          </ac:picMkLst>
        </pc:picChg>
        <pc:picChg chg="mod">
          <ac:chgData name="MARY LEFELD" userId="S::mlefeld@gcswave.com::3fe2f7f2-7008-46a0-a0fa-7a9740f20e77" providerId="AD" clId="Web-{2E9C8C9E-2604-4889-0744-A5583972D50C}" dt="2022-10-26T14:05:09.892" v="2"/>
          <ac:picMkLst>
            <pc:docMk/>
            <pc:sldMk cId="1174311673" sldId="257"/>
            <ac:picMk id="17" creationId="{84471F00-4001-48BE-AD35-B3EE6C7D9290}"/>
          </ac:picMkLst>
        </pc:picChg>
        <pc:picChg chg="mod">
          <ac:chgData name="MARY LEFELD" userId="S::mlefeld@gcswave.com::3fe2f7f2-7008-46a0-a0fa-7a9740f20e77" providerId="AD" clId="Web-{2E9C8C9E-2604-4889-0744-A5583972D50C}" dt="2022-10-26T14:05:09.892" v="2"/>
          <ac:picMkLst>
            <pc:docMk/>
            <pc:sldMk cId="1174311673" sldId="257"/>
            <ac:picMk id="1026" creationId="{7431A355-C2EC-4509-98DE-74DB2FEE4CF1}"/>
          </ac:picMkLst>
        </pc:picChg>
        <pc:picChg chg="mod">
          <ac:chgData name="MARY LEFELD" userId="S::mlefeld@gcswave.com::3fe2f7f2-7008-46a0-a0fa-7a9740f20e77" providerId="AD" clId="Web-{2E9C8C9E-2604-4889-0744-A5583972D50C}" dt="2022-10-26T14:05:09.892" v="2"/>
          <ac:picMkLst>
            <pc:docMk/>
            <pc:sldMk cId="1174311673" sldId="257"/>
            <ac:picMk id="1028" creationId="{B575A758-C880-441B-BC15-7FD9268C8AAA}"/>
          </ac:picMkLst>
        </pc:picChg>
        <pc:picChg chg="mod">
          <ac:chgData name="MARY LEFELD" userId="S::mlefeld@gcswave.com::3fe2f7f2-7008-46a0-a0fa-7a9740f20e77" providerId="AD" clId="Web-{2E9C8C9E-2604-4889-0744-A5583972D50C}" dt="2022-10-26T14:05:09.892" v="2"/>
          <ac:picMkLst>
            <pc:docMk/>
            <pc:sldMk cId="1174311673" sldId="257"/>
            <ac:picMk id="1030" creationId="{4B3FBE9A-D6EB-47F6-8DC4-75C238CEF952}"/>
          </ac:picMkLst>
        </pc:picChg>
        <pc:picChg chg="mod">
          <ac:chgData name="MARY LEFELD" userId="S::mlefeld@gcswave.com::3fe2f7f2-7008-46a0-a0fa-7a9740f20e77" providerId="AD" clId="Web-{2E9C8C9E-2604-4889-0744-A5583972D50C}" dt="2022-10-26T14:05:09.892" v="2"/>
          <ac:picMkLst>
            <pc:docMk/>
            <pc:sldMk cId="1174311673" sldId="257"/>
            <ac:picMk id="1032" creationId="{98BDB6AA-7F35-4F6B-A5D7-B641AEE707BC}"/>
          </ac:picMkLst>
        </pc:picChg>
      </pc:sldChg>
      <pc:sldChg chg="add del replId">
        <pc:chgData name="MARY LEFELD" userId="S::mlefeld@gcswave.com::3fe2f7f2-7008-46a0-a0fa-7a9740f20e77" providerId="AD" clId="Web-{2E9C8C9E-2604-4889-0744-A5583972D50C}" dt="2022-10-26T14:10:57.874" v="53"/>
        <pc:sldMkLst>
          <pc:docMk/>
          <pc:sldMk cId="2584399919" sldId="257"/>
        </pc:sldMkLst>
      </pc:sldChg>
      <pc:sldChg chg="add del replId">
        <pc:chgData name="MARY LEFELD" userId="S::mlefeld@gcswave.com::3fe2f7f2-7008-46a0-a0fa-7a9740f20e77" providerId="AD" clId="Web-{2E9C8C9E-2604-4889-0744-A5583972D50C}" dt="2022-10-26T14:08:41.931" v="14"/>
        <pc:sldMkLst>
          <pc:docMk/>
          <pc:sldMk cId="1095967616" sldId="258"/>
        </pc:sldMkLst>
      </pc:sldChg>
      <pc:sldChg chg="delSp modSp add">
        <pc:chgData name="MARY LEFELD" userId="S::mlefeld@gcswave.com::3fe2f7f2-7008-46a0-a0fa-7a9740f20e77" providerId="AD" clId="Web-{2E9C8C9E-2604-4889-0744-A5583972D50C}" dt="2022-10-26T14:18:39.500" v="208" actId="14100"/>
        <pc:sldMkLst>
          <pc:docMk/>
          <pc:sldMk cId="3202711089" sldId="259"/>
        </pc:sldMkLst>
        <pc:spChg chg="mod">
          <ac:chgData name="MARY LEFELD" userId="S::mlefeld@gcswave.com::3fe2f7f2-7008-46a0-a0fa-7a9740f20e77" providerId="AD" clId="Web-{2E9C8C9E-2604-4889-0744-A5583972D50C}" dt="2022-10-26T14:16:42.527" v="178" actId="20577"/>
          <ac:spMkLst>
            <pc:docMk/>
            <pc:sldMk cId="3202711089" sldId="259"/>
            <ac:spMk id="13" creationId="{99FFFEED-3641-439B-88BE-F9053AC1EC54}"/>
          </ac:spMkLst>
        </pc:spChg>
        <pc:spChg chg="mod">
          <ac:chgData name="MARY LEFELD" userId="S::mlefeld@gcswave.com::3fe2f7f2-7008-46a0-a0fa-7a9740f20e77" providerId="AD" clId="Web-{2E9C8C9E-2604-4889-0744-A5583972D50C}" dt="2022-10-26T14:17:30.904" v="200" actId="20577"/>
          <ac:spMkLst>
            <pc:docMk/>
            <pc:sldMk cId="3202711089" sldId="259"/>
            <ac:spMk id="14" creationId="{6E81A4DF-FFA9-472D-955B-C8566DD93B36}"/>
          </ac:spMkLst>
        </pc:spChg>
        <pc:spChg chg="mod">
          <ac:chgData name="MARY LEFELD" userId="S::mlefeld@gcswave.com::3fe2f7f2-7008-46a0-a0fa-7a9740f20e77" providerId="AD" clId="Web-{2E9C8C9E-2604-4889-0744-A5583972D50C}" dt="2022-10-26T14:08:51.447" v="17" actId="20577"/>
          <ac:spMkLst>
            <pc:docMk/>
            <pc:sldMk cId="3202711089" sldId="259"/>
            <ac:spMk id="24" creationId="{00000000-0000-0000-0000-000000000000}"/>
          </ac:spMkLst>
        </pc:spChg>
        <pc:picChg chg="mod">
          <ac:chgData name="MARY LEFELD" userId="S::mlefeld@gcswave.com::3fe2f7f2-7008-46a0-a0fa-7a9740f20e77" providerId="AD" clId="Web-{2E9C8C9E-2604-4889-0744-A5583972D50C}" dt="2022-10-26T14:17:07.059" v="181" actId="1076"/>
          <ac:picMkLst>
            <pc:docMk/>
            <pc:sldMk cId="3202711089" sldId="259"/>
            <ac:picMk id="5" creationId="{1B17D0DC-E492-4044-913F-42E19C162D0E}"/>
          </ac:picMkLst>
        </pc:picChg>
        <pc:picChg chg="mod">
          <ac:chgData name="MARY LEFELD" userId="S::mlefeld@gcswave.com::3fe2f7f2-7008-46a0-a0fa-7a9740f20e77" providerId="AD" clId="Web-{2E9C8C9E-2604-4889-0744-A5583972D50C}" dt="2022-10-26T14:18:39.500" v="208" actId="14100"/>
          <ac:picMkLst>
            <pc:docMk/>
            <pc:sldMk cId="3202711089" sldId="259"/>
            <ac:picMk id="8" creationId="{F222BB42-1D46-49FE-A712-693F66BCCA6C}"/>
          </ac:picMkLst>
        </pc:picChg>
        <pc:picChg chg="mod">
          <ac:chgData name="MARY LEFELD" userId="S::mlefeld@gcswave.com::3fe2f7f2-7008-46a0-a0fa-7a9740f20e77" providerId="AD" clId="Web-{2E9C8C9E-2604-4889-0744-A5583972D50C}" dt="2022-10-26T14:10:22.982" v="51" actId="14100"/>
          <ac:picMkLst>
            <pc:docMk/>
            <pc:sldMk cId="3202711089" sldId="259"/>
            <ac:picMk id="1026" creationId="{7431A355-C2EC-4509-98DE-74DB2FEE4CF1}"/>
          </ac:picMkLst>
        </pc:picChg>
        <pc:picChg chg="del">
          <ac:chgData name="MARY LEFELD" userId="S::mlefeld@gcswave.com::3fe2f7f2-7008-46a0-a0fa-7a9740f20e77" providerId="AD" clId="Web-{2E9C8C9E-2604-4889-0744-A5583972D50C}" dt="2022-10-26T14:16:44.402" v="179"/>
          <ac:picMkLst>
            <pc:docMk/>
            <pc:sldMk cId="3202711089" sldId="259"/>
            <ac:picMk id="1030" creationId="{4B3FBE9A-D6EB-47F6-8DC4-75C238CEF952}"/>
          </ac:picMkLst>
        </pc:picChg>
        <pc:picChg chg="del">
          <ac:chgData name="MARY LEFELD" userId="S::mlefeld@gcswave.com::3fe2f7f2-7008-46a0-a0fa-7a9740f20e77" providerId="AD" clId="Web-{2E9C8C9E-2604-4889-0744-A5583972D50C}" dt="2022-10-26T14:16:46.277" v="180"/>
          <ac:picMkLst>
            <pc:docMk/>
            <pc:sldMk cId="3202711089" sldId="259"/>
            <ac:picMk id="1032" creationId="{98BDB6AA-7F35-4F6B-A5D7-B641AEE707BC}"/>
          </ac:picMkLst>
        </pc:picChg>
      </pc:sldChg>
      <pc:sldChg chg="modSp add">
        <pc:chgData name="MARY LEFELD" userId="S::mlefeld@gcswave.com::3fe2f7f2-7008-46a0-a0fa-7a9740f20e77" providerId="AD" clId="Web-{2E9C8C9E-2604-4889-0744-A5583972D50C}" dt="2022-10-26T14:17:49.858" v="205" actId="20577"/>
        <pc:sldMkLst>
          <pc:docMk/>
          <pc:sldMk cId="547720579" sldId="260"/>
        </pc:sldMkLst>
        <pc:spChg chg="mod">
          <ac:chgData name="MARY LEFELD" userId="S::mlefeld@gcswave.com::3fe2f7f2-7008-46a0-a0fa-7a9740f20e77" providerId="AD" clId="Web-{2E9C8C9E-2604-4889-0744-A5583972D50C}" dt="2022-10-26T14:17:49.858" v="205" actId="20577"/>
          <ac:spMkLst>
            <pc:docMk/>
            <pc:sldMk cId="547720579" sldId="260"/>
            <ac:spMk id="2" creationId="{B0462A65-CEF8-4BF5-B063-61AF4E70FF98}"/>
          </ac:spMkLst>
        </pc:spChg>
        <pc:picChg chg="mod">
          <ac:chgData name="MARY LEFELD" userId="S::mlefeld@gcswave.com::3fe2f7f2-7008-46a0-a0fa-7a9740f20e77" providerId="AD" clId="Web-{2E9C8C9E-2604-4889-0744-A5583972D50C}" dt="2022-10-26T14:17:40.873" v="201" actId="1076"/>
          <ac:picMkLst>
            <pc:docMk/>
            <pc:sldMk cId="547720579" sldId="260"/>
            <ac:picMk id="2058" creationId="{7DC10F86-DC1B-4CC1-951A-4E76CBE6505C}"/>
          </ac:picMkLst>
        </pc:picChg>
      </pc:sldChg>
      <pc:sldMasterChg chg="modSp add addSldLayout modSldLayout">
        <pc:chgData name="MARY LEFELD" userId="S::mlefeld@gcswave.com::3fe2f7f2-7008-46a0-a0fa-7a9740f20e77" providerId="AD" clId="Web-{2E9C8C9E-2604-4889-0744-A5583972D50C}" dt="2022-10-26T14:08:06.415" v="9"/>
        <pc:sldMasterMkLst>
          <pc:docMk/>
          <pc:sldMasterMk cId="4032921654" sldId="2147483648"/>
        </pc:sldMasterMkLst>
        <pc:spChg chg="mod">
          <ac:chgData name="MARY LEFELD" userId="S::mlefeld@gcswave.com::3fe2f7f2-7008-46a0-a0fa-7a9740f20e77" providerId="AD" clId="Web-{2E9C8C9E-2604-4889-0744-A5583972D50C}" dt="2022-10-26T14:08:06.415" v="9"/>
          <ac:spMkLst>
            <pc:docMk/>
            <pc:sldMasterMk cId="4032921654" sldId="2147483648"/>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ac:spMk id="4"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ac:spMk id="5"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ac:spMk id="6" creationId="{00000000-0000-0000-0000-000000000000}"/>
          </ac:spMkLst>
        </pc:spChg>
        <pc:sldLayoutChg chg="modSp add">
          <pc:chgData name="MARY LEFELD" userId="S::mlefeld@gcswave.com::3fe2f7f2-7008-46a0-a0fa-7a9740f20e77" providerId="AD" clId="Web-{2E9C8C9E-2604-4889-0744-A5583972D50C}" dt="2022-10-26T14:08:06.415" v="9"/>
          <pc:sldLayoutMkLst>
            <pc:docMk/>
            <pc:sldMasterMk cId="4032921654" sldId="2147483648"/>
            <pc:sldLayoutMk cId="468703660" sldId="2147483649"/>
          </pc:sldLayoutMkLst>
          <pc:spChg chg="mod">
            <ac:chgData name="MARY LEFELD" userId="S::mlefeld@gcswave.com::3fe2f7f2-7008-46a0-a0fa-7a9740f20e77" providerId="AD" clId="Web-{2E9C8C9E-2604-4889-0744-A5583972D50C}" dt="2022-10-26T14:08:06.415" v="9"/>
            <ac:spMkLst>
              <pc:docMk/>
              <pc:sldMasterMk cId="4032921654" sldId="2147483648"/>
              <pc:sldLayoutMk cId="468703660" sldId="2147483649"/>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468703660" sldId="2147483649"/>
              <ac:spMk id="3" creationId="{00000000-0000-0000-0000-000000000000}"/>
            </ac:spMkLst>
          </pc:spChg>
        </pc:sldLayoutChg>
        <pc:sldLayoutChg chg="add">
          <pc:chgData name="MARY LEFELD" userId="S::mlefeld@gcswave.com::3fe2f7f2-7008-46a0-a0fa-7a9740f20e77" providerId="AD" clId="Web-{2E9C8C9E-2604-4889-0744-A5583972D50C}" dt="2022-10-26T14:04:30.547" v="0"/>
          <pc:sldLayoutMkLst>
            <pc:docMk/>
            <pc:sldMasterMk cId="4032921654" sldId="2147483648"/>
            <pc:sldLayoutMk cId="430084388" sldId="2147483650"/>
          </pc:sldLayoutMkLst>
        </pc:sldLayoutChg>
        <pc:sldLayoutChg chg="modSp add">
          <pc:chgData name="MARY LEFELD" userId="S::mlefeld@gcswave.com::3fe2f7f2-7008-46a0-a0fa-7a9740f20e77" providerId="AD" clId="Web-{2E9C8C9E-2604-4889-0744-A5583972D50C}" dt="2022-10-26T14:08:06.415" v="9"/>
          <pc:sldLayoutMkLst>
            <pc:docMk/>
            <pc:sldMasterMk cId="4032921654" sldId="2147483648"/>
            <pc:sldLayoutMk cId="2116945786" sldId="2147483651"/>
          </pc:sldLayoutMkLst>
          <pc:spChg chg="mod">
            <ac:chgData name="MARY LEFELD" userId="S::mlefeld@gcswave.com::3fe2f7f2-7008-46a0-a0fa-7a9740f20e77" providerId="AD" clId="Web-{2E9C8C9E-2604-4889-0744-A5583972D50C}" dt="2022-10-26T14:08:06.415" v="9"/>
            <ac:spMkLst>
              <pc:docMk/>
              <pc:sldMasterMk cId="4032921654" sldId="2147483648"/>
              <pc:sldLayoutMk cId="2116945786" sldId="2147483651"/>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2116945786" sldId="2147483651"/>
              <ac:spMk id="3" creationId="{00000000-0000-0000-0000-000000000000}"/>
            </ac:spMkLst>
          </pc:spChg>
        </pc:sldLayoutChg>
        <pc:sldLayoutChg chg="modSp add">
          <pc:chgData name="MARY LEFELD" userId="S::mlefeld@gcswave.com::3fe2f7f2-7008-46a0-a0fa-7a9740f20e77" providerId="AD" clId="Web-{2E9C8C9E-2604-4889-0744-A5583972D50C}" dt="2022-10-26T14:08:06.415" v="9"/>
          <pc:sldLayoutMkLst>
            <pc:docMk/>
            <pc:sldMasterMk cId="4032921654" sldId="2147483648"/>
            <pc:sldLayoutMk cId="815048055" sldId="2147483652"/>
          </pc:sldLayoutMkLst>
          <pc:spChg chg="mod">
            <ac:chgData name="MARY LEFELD" userId="S::mlefeld@gcswave.com::3fe2f7f2-7008-46a0-a0fa-7a9740f20e77" providerId="AD" clId="Web-{2E9C8C9E-2604-4889-0744-A5583972D50C}" dt="2022-10-26T14:08:06.415" v="9"/>
            <ac:spMkLst>
              <pc:docMk/>
              <pc:sldMasterMk cId="4032921654" sldId="2147483648"/>
              <pc:sldLayoutMk cId="815048055" sldId="2147483652"/>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815048055" sldId="2147483652"/>
              <ac:spMk id="4" creationId="{00000000-0000-0000-0000-000000000000}"/>
            </ac:spMkLst>
          </pc:spChg>
        </pc:sldLayoutChg>
        <pc:sldLayoutChg chg="modSp add">
          <pc:chgData name="MARY LEFELD" userId="S::mlefeld@gcswave.com::3fe2f7f2-7008-46a0-a0fa-7a9740f20e77" providerId="AD" clId="Web-{2E9C8C9E-2604-4889-0744-A5583972D50C}" dt="2022-10-26T14:08:06.415" v="9"/>
          <pc:sldLayoutMkLst>
            <pc:docMk/>
            <pc:sldMasterMk cId="4032921654" sldId="2147483648"/>
            <pc:sldLayoutMk cId="1898831444" sldId="2147483653"/>
          </pc:sldLayoutMkLst>
          <pc:spChg chg="mod">
            <ac:chgData name="MARY LEFELD" userId="S::mlefeld@gcswave.com::3fe2f7f2-7008-46a0-a0fa-7a9740f20e77" providerId="AD" clId="Web-{2E9C8C9E-2604-4889-0744-A5583972D50C}" dt="2022-10-26T14:08:06.415" v="9"/>
            <ac:spMkLst>
              <pc:docMk/>
              <pc:sldMasterMk cId="4032921654" sldId="2147483648"/>
              <pc:sldLayoutMk cId="1898831444" sldId="2147483653"/>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1898831444" sldId="2147483653"/>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1898831444" sldId="2147483653"/>
              <ac:spMk id="4"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1898831444" sldId="2147483653"/>
              <ac:spMk id="5"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1898831444" sldId="2147483653"/>
              <ac:spMk id="6" creationId="{00000000-0000-0000-0000-000000000000}"/>
            </ac:spMkLst>
          </pc:spChg>
        </pc:sldLayoutChg>
        <pc:sldLayoutChg chg="add">
          <pc:chgData name="MARY LEFELD" userId="S::mlefeld@gcswave.com::3fe2f7f2-7008-46a0-a0fa-7a9740f20e77" providerId="AD" clId="Web-{2E9C8C9E-2604-4889-0744-A5583972D50C}" dt="2022-10-26T14:04:30.547" v="0"/>
          <pc:sldLayoutMkLst>
            <pc:docMk/>
            <pc:sldMasterMk cId="4032921654" sldId="2147483648"/>
            <pc:sldLayoutMk cId="27075717" sldId="2147483654"/>
          </pc:sldLayoutMkLst>
        </pc:sldLayoutChg>
        <pc:sldLayoutChg chg="add">
          <pc:chgData name="MARY LEFELD" userId="S::mlefeld@gcswave.com::3fe2f7f2-7008-46a0-a0fa-7a9740f20e77" providerId="AD" clId="Web-{2E9C8C9E-2604-4889-0744-A5583972D50C}" dt="2022-10-26T14:04:30.547" v="0"/>
          <pc:sldLayoutMkLst>
            <pc:docMk/>
            <pc:sldMasterMk cId="4032921654" sldId="2147483648"/>
            <pc:sldLayoutMk cId="566886217" sldId="2147483655"/>
          </pc:sldLayoutMkLst>
        </pc:sldLayoutChg>
        <pc:sldLayoutChg chg="modSp add">
          <pc:chgData name="MARY LEFELD" userId="S::mlefeld@gcswave.com::3fe2f7f2-7008-46a0-a0fa-7a9740f20e77" providerId="AD" clId="Web-{2E9C8C9E-2604-4889-0744-A5583972D50C}" dt="2022-10-26T14:08:06.415" v="9"/>
          <pc:sldLayoutMkLst>
            <pc:docMk/>
            <pc:sldMasterMk cId="4032921654" sldId="2147483648"/>
            <pc:sldLayoutMk cId="3503596303" sldId="2147483656"/>
          </pc:sldLayoutMkLst>
          <pc:spChg chg="mod">
            <ac:chgData name="MARY LEFELD" userId="S::mlefeld@gcswave.com::3fe2f7f2-7008-46a0-a0fa-7a9740f20e77" providerId="AD" clId="Web-{2E9C8C9E-2604-4889-0744-A5583972D50C}" dt="2022-10-26T14:08:06.415" v="9"/>
            <ac:spMkLst>
              <pc:docMk/>
              <pc:sldMasterMk cId="4032921654" sldId="2147483648"/>
              <pc:sldLayoutMk cId="3503596303" sldId="2147483656"/>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3503596303" sldId="2147483656"/>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3503596303" sldId="2147483656"/>
              <ac:spMk id="4" creationId="{00000000-0000-0000-0000-000000000000}"/>
            </ac:spMkLst>
          </pc:spChg>
        </pc:sldLayoutChg>
        <pc:sldLayoutChg chg="modSp add">
          <pc:chgData name="MARY LEFELD" userId="S::mlefeld@gcswave.com::3fe2f7f2-7008-46a0-a0fa-7a9740f20e77" providerId="AD" clId="Web-{2E9C8C9E-2604-4889-0744-A5583972D50C}" dt="2022-10-26T14:08:06.415" v="9"/>
          <pc:sldLayoutMkLst>
            <pc:docMk/>
            <pc:sldMasterMk cId="4032921654" sldId="2147483648"/>
            <pc:sldLayoutMk cId="1126259836" sldId="2147483657"/>
          </pc:sldLayoutMkLst>
          <pc:spChg chg="mod">
            <ac:chgData name="MARY LEFELD" userId="S::mlefeld@gcswave.com::3fe2f7f2-7008-46a0-a0fa-7a9740f20e77" providerId="AD" clId="Web-{2E9C8C9E-2604-4889-0744-A5583972D50C}" dt="2022-10-26T14:08:06.415" v="9"/>
            <ac:spMkLst>
              <pc:docMk/>
              <pc:sldMasterMk cId="4032921654" sldId="2147483648"/>
              <pc:sldLayoutMk cId="1126259836" sldId="2147483657"/>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1126259836" sldId="2147483657"/>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1126259836" sldId="2147483657"/>
              <ac:spMk id="4" creationId="{00000000-0000-0000-0000-000000000000}"/>
            </ac:spMkLst>
          </pc:spChg>
        </pc:sldLayoutChg>
        <pc:sldLayoutChg chg="add">
          <pc:chgData name="MARY LEFELD" userId="S::mlefeld@gcswave.com::3fe2f7f2-7008-46a0-a0fa-7a9740f20e77" providerId="AD" clId="Web-{2E9C8C9E-2604-4889-0744-A5583972D50C}" dt="2022-10-26T14:04:30.547" v="0"/>
          <pc:sldLayoutMkLst>
            <pc:docMk/>
            <pc:sldMasterMk cId="4032921654" sldId="2147483648"/>
            <pc:sldLayoutMk cId="3323879657" sldId="2147483658"/>
          </pc:sldLayoutMkLst>
        </pc:sldLayoutChg>
        <pc:sldLayoutChg chg="modSp add">
          <pc:chgData name="MARY LEFELD" userId="S::mlefeld@gcswave.com::3fe2f7f2-7008-46a0-a0fa-7a9740f20e77" providerId="AD" clId="Web-{2E9C8C9E-2604-4889-0744-A5583972D50C}" dt="2022-10-26T14:08:06.415" v="9"/>
          <pc:sldLayoutMkLst>
            <pc:docMk/>
            <pc:sldMasterMk cId="4032921654" sldId="2147483648"/>
            <pc:sldLayoutMk cId="3214006973" sldId="2147483659"/>
          </pc:sldLayoutMkLst>
          <pc:spChg chg="mod">
            <ac:chgData name="MARY LEFELD" userId="S::mlefeld@gcswave.com::3fe2f7f2-7008-46a0-a0fa-7a9740f20e77" providerId="AD" clId="Web-{2E9C8C9E-2604-4889-0744-A5583972D50C}" dt="2022-10-26T14:08:06.415" v="9"/>
            <ac:spMkLst>
              <pc:docMk/>
              <pc:sldMasterMk cId="4032921654" sldId="2147483648"/>
              <pc:sldLayoutMk cId="3214006973" sldId="2147483659"/>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4032921654" sldId="2147483648"/>
              <pc:sldLayoutMk cId="3214006973" sldId="2147483659"/>
              <ac:spMk id="3" creationId="{00000000-0000-0000-0000-000000000000}"/>
            </ac:spMkLst>
          </pc:spChg>
        </pc:sldLayoutChg>
      </pc:sldMasterChg>
      <pc:sldMasterChg chg="modSp modSldLayout">
        <pc:chgData name="MARY LEFELD" userId="S::mlefeld@gcswave.com::3fe2f7f2-7008-46a0-a0fa-7a9740f20e77" providerId="AD" clId="Web-{2E9C8C9E-2604-4889-0744-A5583972D50C}" dt="2022-10-26T14:08:06.415" v="9"/>
        <pc:sldMasterMkLst>
          <pc:docMk/>
          <pc:sldMasterMk cId="2460954070" sldId="2147483660"/>
        </pc:sldMasterMkLst>
        <pc:spChg chg="mod">
          <ac:chgData name="MARY LEFELD" userId="S::mlefeld@gcswave.com::3fe2f7f2-7008-46a0-a0fa-7a9740f20e77" providerId="AD" clId="Web-{2E9C8C9E-2604-4889-0744-A5583972D50C}" dt="2022-10-26T14:08:06.415" v="9"/>
          <ac:spMkLst>
            <pc:docMk/>
            <pc:sldMasterMk cId="2460954070" sldId="2147483660"/>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ac:spMk id="4"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ac:spMk id="5"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ac:spMk id="6" creationId="{00000000-0000-0000-0000-000000000000}"/>
          </ac:spMkLst>
        </pc:spChg>
        <pc:sldLayoutChg chg="modSp">
          <pc:chgData name="MARY LEFELD" userId="S::mlefeld@gcswave.com::3fe2f7f2-7008-46a0-a0fa-7a9740f20e77" providerId="AD" clId="Web-{2E9C8C9E-2604-4889-0744-A5583972D50C}" dt="2022-10-26T14:08:06.415" v="9"/>
          <pc:sldLayoutMkLst>
            <pc:docMk/>
            <pc:sldMasterMk cId="2460954070" sldId="2147483660"/>
            <pc:sldLayoutMk cId="2385387890" sldId="2147483661"/>
          </pc:sldLayoutMkLst>
          <pc:spChg chg="mod">
            <ac:chgData name="MARY LEFELD" userId="S::mlefeld@gcswave.com::3fe2f7f2-7008-46a0-a0fa-7a9740f20e77" providerId="AD" clId="Web-{2E9C8C9E-2604-4889-0744-A5583972D50C}" dt="2022-10-26T14:08:06.415" v="9"/>
            <ac:spMkLst>
              <pc:docMk/>
              <pc:sldMasterMk cId="2460954070" sldId="2147483660"/>
              <pc:sldLayoutMk cId="2385387890" sldId="2147483661"/>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2385387890" sldId="2147483661"/>
              <ac:spMk id="3" creationId="{00000000-0000-0000-0000-000000000000}"/>
            </ac:spMkLst>
          </pc:spChg>
        </pc:sldLayoutChg>
        <pc:sldLayoutChg chg="modSp">
          <pc:chgData name="MARY LEFELD" userId="S::mlefeld@gcswave.com::3fe2f7f2-7008-46a0-a0fa-7a9740f20e77" providerId="AD" clId="Web-{2E9C8C9E-2604-4889-0744-A5583972D50C}" dt="2022-10-26T14:08:06.415" v="9"/>
          <pc:sldLayoutMkLst>
            <pc:docMk/>
            <pc:sldMasterMk cId="2460954070" sldId="2147483660"/>
            <pc:sldLayoutMk cId="2591524520" sldId="2147483663"/>
          </pc:sldLayoutMkLst>
          <pc:spChg chg="mod">
            <ac:chgData name="MARY LEFELD" userId="S::mlefeld@gcswave.com::3fe2f7f2-7008-46a0-a0fa-7a9740f20e77" providerId="AD" clId="Web-{2E9C8C9E-2604-4889-0744-A5583972D50C}" dt="2022-10-26T14:08:06.415" v="9"/>
            <ac:spMkLst>
              <pc:docMk/>
              <pc:sldMasterMk cId="2460954070" sldId="2147483660"/>
              <pc:sldLayoutMk cId="2591524520" sldId="2147483663"/>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2591524520" sldId="2147483663"/>
              <ac:spMk id="3" creationId="{00000000-0000-0000-0000-000000000000}"/>
            </ac:spMkLst>
          </pc:spChg>
        </pc:sldLayoutChg>
        <pc:sldLayoutChg chg="modSp">
          <pc:chgData name="MARY LEFELD" userId="S::mlefeld@gcswave.com::3fe2f7f2-7008-46a0-a0fa-7a9740f20e77" providerId="AD" clId="Web-{2E9C8C9E-2604-4889-0744-A5583972D50C}" dt="2022-10-26T14:08:06.415" v="9"/>
          <pc:sldLayoutMkLst>
            <pc:docMk/>
            <pc:sldMasterMk cId="2460954070" sldId="2147483660"/>
            <pc:sldLayoutMk cId="1203092039" sldId="2147483664"/>
          </pc:sldLayoutMkLst>
          <pc:spChg chg="mod">
            <ac:chgData name="MARY LEFELD" userId="S::mlefeld@gcswave.com::3fe2f7f2-7008-46a0-a0fa-7a9740f20e77" providerId="AD" clId="Web-{2E9C8C9E-2604-4889-0744-A5583972D50C}" dt="2022-10-26T14:08:06.415" v="9"/>
            <ac:spMkLst>
              <pc:docMk/>
              <pc:sldMasterMk cId="2460954070" sldId="2147483660"/>
              <pc:sldLayoutMk cId="1203092039" sldId="2147483664"/>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1203092039" sldId="2147483664"/>
              <ac:spMk id="4" creationId="{00000000-0000-0000-0000-000000000000}"/>
            </ac:spMkLst>
          </pc:spChg>
        </pc:sldLayoutChg>
        <pc:sldLayoutChg chg="modSp">
          <pc:chgData name="MARY LEFELD" userId="S::mlefeld@gcswave.com::3fe2f7f2-7008-46a0-a0fa-7a9740f20e77" providerId="AD" clId="Web-{2E9C8C9E-2604-4889-0744-A5583972D50C}" dt="2022-10-26T14:08:06.415" v="9"/>
          <pc:sldLayoutMkLst>
            <pc:docMk/>
            <pc:sldMasterMk cId="2460954070" sldId="2147483660"/>
            <pc:sldLayoutMk cId="3733172339" sldId="2147483665"/>
          </pc:sldLayoutMkLst>
          <pc:spChg chg="mod">
            <ac:chgData name="MARY LEFELD" userId="S::mlefeld@gcswave.com::3fe2f7f2-7008-46a0-a0fa-7a9740f20e77" providerId="AD" clId="Web-{2E9C8C9E-2604-4889-0744-A5583972D50C}" dt="2022-10-26T14:08:06.415" v="9"/>
            <ac:spMkLst>
              <pc:docMk/>
              <pc:sldMasterMk cId="2460954070" sldId="2147483660"/>
              <pc:sldLayoutMk cId="3733172339" sldId="2147483665"/>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733172339" sldId="2147483665"/>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733172339" sldId="2147483665"/>
              <ac:spMk id="4"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733172339" sldId="2147483665"/>
              <ac:spMk id="5"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733172339" sldId="2147483665"/>
              <ac:spMk id="6" creationId="{00000000-0000-0000-0000-000000000000}"/>
            </ac:spMkLst>
          </pc:spChg>
        </pc:sldLayoutChg>
        <pc:sldLayoutChg chg="modSp">
          <pc:chgData name="MARY LEFELD" userId="S::mlefeld@gcswave.com::3fe2f7f2-7008-46a0-a0fa-7a9740f20e77" providerId="AD" clId="Web-{2E9C8C9E-2604-4889-0744-A5583972D50C}" dt="2022-10-26T14:08:06.415" v="9"/>
          <pc:sldLayoutMkLst>
            <pc:docMk/>
            <pc:sldMasterMk cId="2460954070" sldId="2147483660"/>
            <pc:sldLayoutMk cId="3171841454" sldId="2147483668"/>
          </pc:sldLayoutMkLst>
          <pc:spChg chg="mod">
            <ac:chgData name="MARY LEFELD" userId="S::mlefeld@gcswave.com::3fe2f7f2-7008-46a0-a0fa-7a9740f20e77" providerId="AD" clId="Web-{2E9C8C9E-2604-4889-0744-A5583972D50C}" dt="2022-10-26T14:08:06.415" v="9"/>
            <ac:spMkLst>
              <pc:docMk/>
              <pc:sldMasterMk cId="2460954070" sldId="2147483660"/>
              <pc:sldLayoutMk cId="3171841454" sldId="2147483668"/>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171841454" sldId="2147483668"/>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171841454" sldId="2147483668"/>
              <ac:spMk id="4" creationId="{00000000-0000-0000-0000-000000000000}"/>
            </ac:spMkLst>
          </pc:spChg>
        </pc:sldLayoutChg>
        <pc:sldLayoutChg chg="modSp">
          <pc:chgData name="MARY LEFELD" userId="S::mlefeld@gcswave.com::3fe2f7f2-7008-46a0-a0fa-7a9740f20e77" providerId="AD" clId="Web-{2E9C8C9E-2604-4889-0744-A5583972D50C}" dt="2022-10-26T14:08:06.415" v="9"/>
          <pc:sldLayoutMkLst>
            <pc:docMk/>
            <pc:sldMasterMk cId="2460954070" sldId="2147483660"/>
            <pc:sldLayoutMk cId="1718958274" sldId="2147483669"/>
          </pc:sldLayoutMkLst>
          <pc:spChg chg="mod">
            <ac:chgData name="MARY LEFELD" userId="S::mlefeld@gcswave.com::3fe2f7f2-7008-46a0-a0fa-7a9740f20e77" providerId="AD" clId="Web-{2E9C8C9E-2604-4889-0744-A5583972D50C}" dt="2022-10-26T14:08:06.415" v="9"/>
            <ac:spMkLst>
              <pc:docMk/>
              <pc:sldMasterMk cId="2460954070" sldId="2147483660"/>
              <pc:sldLayoutMk cId="1718958274" sldId="2147483669"/>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1718958274" sldId="2147483669"/>
              <ac:spMk id="3"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1718958274" sldId="2147483669"/>
              <ac:spMk id="4" creationId="{00000000-0000-0000-0000-000000000000}"/>
            </ac:spMkLst>
          </pc:spChg>
        </pc:sldLayoutChg>
        <pc:sldLayoutChg chg="modSp">
          <pc:chgData name="MARY LEFELD" userId="S::mlefeld@gcswave.com::3fe2f7f2-7008-46a0-a0fa-7a9740f20e77" providerId="AD" clId="Web-{2E9C8C9E-2604-4889-0744-A5583972D50C}" dt="2022-10-26T14:08:06.415" v="9"/>
          <pc:sldLayoutMkLst>
            <pc:docMk/>
            <pc:sldMasterMk cId="2460954070" sldId="2147483660"/>
            <pc:sldLayoutMk cId="3479445657" sldId="2147483671"/>
          </pc:sldLayoutMkLst>
          <pc:spChg chg="mod">
            <ac:chgData name="MARY LEFELD" userId="S::mlefeld@gcswave.com::3fe2f7f2-7008-46a0-a0fa-7a9740f20e77" providerId="AD" clId="Web-{2E9C8C9E-2604-4889-0744-A5583972D50C}" dt="2022-10-26T14:08:06.415" v="9"/>
            <ac:spMkLst>
              <pc:docMk/>
              <pc:sldMasterMk cId="2460954070" sldId="2147483660"/>
              <pc:sldLayoutMk cId="3479445657" sldId="2147483671"/>
              <ac:spMk id="2" creationId="{00000000-0000-0000-0000-000000000000}"/>
            </ac:spMkLst>
          </pc:spChg>
          <pc:spChg chg="mod">
            <ac:chgData name="MARY LEFELD" userId="S::mlefeld@gcswave.com::3fe2f7f2-7008-46a0-a0fa-7a9740f20e77" providerId="AD" clId="Web-{2E9C8C9E-2604-4889-0744-A5583972D50C}" dt="2022-10-26T14:08:06.415" v="9"/>
            <ac:spMkLst>
              <pc:docMk/>
              <pc:sldMasterMk cId="2460954070" sldId="2147483660"/>
              <pc:sldLayoutMk cId="3479445657" sldId="2147483671"/>
              <ac:spMk id="3" creationId="{00000000-0000-0000-0000-000000000000}"/>
            </ac:spMkLst>
          </pc:spChg>
        </pc:sldLayoutChg>
      </pc:sldMasterChg>
      <pc:sldMasterChg chg="add addSldLayout">
        <pc:chgData name="MARY LEFELD" userId="S::mlefeld@gcswave.com::3fe2f7f2-7008-46a0-a0fa-7a9740f20e77" providerId="AD" clId="Web-{2E9C8C9E-2604-4889-0744-A5583972D50C}" dt="2022-10-26T14:08:36.103" v="12"/>
        <pc:sldMasterMkLst>
          <pc:docMk/>
          <pc:sldMasterMk cId="4032921654" sldId="2147483672"/>
        </pc:sldMasterMkLst>
        <pc:sldLayoutChg chg="add">
          <pc:chgData name="MARY LEFELD" userId="S::mlefeld@gcswave.com::3fe2f7f2-7008-46a0-a0fa-7a9740f20e77" providerId="AD" clId="Web-{2E9C8C9E-2604-4889-0744-A5583972D50C}" dt="2022-10-26T14:08:36.103" v="12"/>
          <pc:sldLayoutMkLst>
            <pc:docMk/>
            <pc:sldMasterMk cId="4032921654" sldId="2147483672"/>
            <pc:sldLayoutMk cId="468703660" sldId="2147483673"/>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430084388" sldId="2147483674"/>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2116945786" sldId="2147483675"/>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815048055" sldId="2147483676"/>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1898831444" sldId="2147483677"/>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27075717" sldId="2147483678"/>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566886217" sldId="2147483679"/>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3503596303" sldId="2147483680"/>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1126259836" sldId="2147483681"/>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3323879657" sldId="2147483682"/>
          </pc:sldLayoutMkLst>
        </pc:sldLayoutChg>
        <pc:sldLayoutChg chg="add">
          <pc:chgData name="MARY LEFELD" userId="S::mlefeld@gcswave.com::3fe2f7f2-7008-46a0-a0fa-7a9740f20e77" providerId="AD" clId="Web-{2E9C8C9E-2604-4889-0744-A5583972D50C}" dt="2022-10-26T14:08:36.103" v="12"/>
          <pc:sldLayoutMkLst>
            <pc:docMk/>
            <pc:sldMasterMk cId="4032921654" sldId="2147483672"/>
            <pc:sldLayoutMk cId="3214006973" sldId="2147483683"/>
          </pc:sldLayoutMkLst>
        </pc:sldLayoutChg>
      </pc:sldMasterChg>
    </pc:docChg>
  </pc:docChgLst>
  <pc:docChgLst>
    <pc:chgData name="MARY LEFELD" userId="S::mlefeld@gcswave.com::3fe2f7f2-7008-46a0-a0fa-7a9740f20e77" providerId="AD" clId="Web-{37D4BEBC-1693-D258-3E76-DD18CBECB35D}"/>
    <pc:docChg chg="addSld delSld modSld">
      <pc:chgData name="MARY LEFELD" userId="S::mlefeld@gcswave.com::3fe2f7f2-7008-46a0-a0fa-7a9740f20e77" providerId="AD" clId="Web-{37D4BEBC-1693-D258-3E76-DD18CBECB35D}" dt="2023-11-29T17:44:30.106" v="90"/>
      <pc:docMkLst>
        <pc:docMk/>
      </pc:docMkLst>
      <pc:sldChg chg="new del">
        <pc:chgData name="MARY LEFELD" userId="S::mlefeld@gcswave.com::3fe2f7f2-7008-46a0-a0fa-7a9740f20e77" providerId="AD" clId="Web-{37D4BEBC-1693-D258-3E76-DD18CBECB35D}" dt="2023-11-29T17:36:50.329" v="2"/>
        <pc:sldMkLst>
          <pc:docMk/>
          <pc:sldMk cId="3972548578" sldId="261"/>
        </pc:sldMkLst>
      </pc:sldChg>
      <pc:sldChg chg="delSp modSp add replId">
        <pc:chgData name="MARY LEFELD" userId="S::mlefeld@gcswave.com::3fe2f7f2-7008-46a0-a0fa-7a9740f20e77" providerId="AD" clId="Web-{37D4BEBC-1693-D258-3E76-DD18CBECB35D}" dt="2023-11-29T17:44:30.106" v="90"/>
        <pc:sldMkLst>
          <pc:docMk/>
          <pc:sldMk cId="3012649436" sldId="262"/>
        </pc:sldMkLst>
        <pc:spChg chg="mod">
          <ac:chgData name="MARY LEFELD" userId="S::mlefeld@gcswave.com::3fe2f7f2-7008-46a0-a0fa-7a9740f20e77" providerId="AD" clId="Web-{37D4BEBC-1693-D258-3E76-DD18CBECB35D}" dt="2023-11-29T17:39:01.785" v="89" actId="20577"/>
          <ac:spMkLst>
            <pc:docMk/>
            <pc:sldMk cId="3012649436" sldId="262"/>
            <ac:spMk id="13" creationId="{99FFFEED-3641-439B-88BE-F9053AC1EC54}"/>
          </ac:spMkLst>
        </pc:spChg>
        <pc:spChg chg="mod">
          <ac:chgData name="MARY LEFELD" userId="S::mlefeld@gcswave.com::3fe2f7f2-7008-46a0-a0fa-7a9740f20e77" providerId="AD" clId="Web-{37D4BEBC-1693-D258-3E76-DD18CBECB35D}" dt="2023-11-29T17:38:30.894" v="52" actId="20577"/>
          <ac:spMkLst>
            <pc:docMk/>
            <pc:sldMk cId="3012649436" sldId="262"/>
            <ac:spMk id="14" creationId="{6E81A4DF-FFA9-472D-955B-C8566DD93B36}"/>
          </ac:spMkLst>
        </pc:spChg>
        <pc:picChg chg="del">
          <ac:chgData name="MARY LEFELD" userId="S::mlefeld@gcswave.com::3fe2f7f2-7008-46a0-a0fa-7a9740f20e77" providerId="AD" clId="Web-{37D4BEBC-1693-D258-3E76-DD18CBECB35D}" dt="2023-11-29T17:44:30.106" v="90"/>
          <ac:picMkLst>
            <pc:docMk/>
            <pc:sldMk cId="3012649436" sldId="262"/>
            <ac:picMk id="5" creationId="{1B17D0DC-E492-4044-913F-42E19C162D0E}"/>
          </ac:picMkLst>
        </pc:picChg>
      </pc:sldChg>
    </pc:docChg>
  </pc:docChgLst>
  <pc:docChgLst>
    <pc:chgData name="MARY LEFELD" userId="S::mlefeld@gcswave.com::3fe2f7f2-7008-46a0-a0fa-7a9740f20e77" providerId="AD" clId="Web-{961185DB-732E-F09E-BE19-623DF5598DB5}"/>
    <pc:docChg chg="modSld">
      <pc:chgData name="MARY LEFELD" userId="S::mlefeld@gcswave.com::3fe2f7f2-7008-46a0-a0fa-7a9740f20e77" providerId="AD" clId="Web-{961185DB-732E-F09E-BE19-623DF5598DB5}" dt="2023-10-26T12:23:26.783" v="314" actId="20577"/>
      <pc:docMkLst>
        <pc:docMk/>
      </pc:docMkLst>
      <pc:sldChg chg="delSp modSp">
        <pc:chgData name="MARY LEFELD" userId="S::mlefeld@gcswave.com::3fe2f7f2-7008-46a0-a0fa-7a9740f20e77" providerId="AD" clId="Web-{961185DB-732E-F09E-BE19-623DF5598DB5}" dt="2023-10-26T12:20:43.310" v="278" actId="1076"/>
        <pc:sldMkLst>
          <pc:docMk/>
          <pc:sldMk cId="3202711089" sldId="259"/>
        </pc:sldMkLst>
        <pc:spChg chg="mod">
          <ac:chgData name="MARY LEFELD" userId="S::mlefeld@gcswave.com::3fe2f7f2-7008-46a0-a0fa-7a9740f20e77" providerId="AD" clId="Web-{961185DB-732E-F09E-BE19-623DF5598DB5}" dt="2023-10-26T12:17:14.429" v="252" actId="20577"/>
          <ac:spMkLst>
            <pc:docMk/>
            <pc:sldMk cId="3202711089" sldId="259"/>
            <ac:spMk id="13" creationId="{99FFFEED-3641-439B-88BE-F9053AC1EC54}"/>
          </ac:spMkLst>
        </pc:spChg>
        <pc:spChg chg="mod">
          <ac:chgData name="MARY LEFELD" userId="S::mlefeld@gcswave.com::3fe2f7f2-7008-46a0-a0fa-7a9740f20e77" providerId="AD" clId="Web-{961185DB-732E-F09E-BE19-623DF5598DB5}" dt="2023-10-26T12:17:31.164" v="253" actId="1076"/>
          <ac:spMkLst>
            <pc:docMk/>
            <pc:sldMk cId="3202711089" sldId="259"/>
            <ac:spMk id="14" creationId="{6E81A4DF-FFA9-472D-955B-C8566DD93B36}"/>
          </ac:spMkLst>
        </pc:spChg>
        <pc:spChg chg="mod">
          <ac:chgData name="MARY LEFELD" userId="S::mlefeld@gcswave.com::3fe2f7f2-7008-46a0-a0fa-7a9740f20e77" providerId="AD" clId="Web-{961185DB-732E-F09E-BE19-623DF5598DB5}" dt="2023-10-26T12:17:05.288" v="251" actId="20577"/>
          <ac:spMkLst>
            <pc:docMk/>
            <pc:sldMk cId="3202711089" sldId="259"/>
            <ac:spMk id="18" creationId="{0F1537D3-CE4C-484A-8102-634AA8924311}"/>
          </ac:spMkLst>
        </pc:spChg>
        <pc:picChg chg="del">
          <ac:chgData name="MARY LEFELD" userId="S::mlefeld@gcswave.com::3fe2f7f2-7008-46a0-a0fa-7a9740f20e77" providerId="AD" clId="Web-{961185DB-732E-F09E-BE19-623DF5598DB5}" dt="2023-10-26T12:13:03.719" v="31"/>
          <ac:picMkLst>
            <pc:docMk/>
            <pc:sldMk cId="3202711089" sldId="259"/>
            <ac:picMk id="6" creationId="{DA63F6BA-643F-422F-B135-17368288E447}"/>
          </ac:picMkLst>
        </pc:picChg>
        <pc:picChg chg="mod">
          <ac:chgData name="MARY LEFELD" userId="S::mlefeld@gcswave.com::3fe2f7f2-7008-46a0-a0fa-7a9740f20e77" providerId="AD" clId="Web-{961185DB-732E-F09E-BE19-623DF5598DB5}" dt="2023-10-26T12:20:43.310" v="278" actId="1076"/>
          <ac:picMkLst>
            <pc:docMk/>
            <pc:sldMk cId="3202711089" sldId="259"/>
            <ac:picMk id="8" creationId="{F222BB42-1D46-49FE-A712-693F66BCCA6C}"/>
          </ac:picMkLst>
        </pc:picChg>
        <pc:picChg chg="del">
          <ac:chgData name="MARY LEFELD" userId="S::mlefeld@gcswave.com::3fe2f7f2-7008-46a0-a0fa-7a9740f20e77" providerId="AD" clId="Web-{961185DB-732E-F09E-BE19-623DF5598DB5}" dt="2023-10-26T12:13:29.532" v="44"/>
          <ac:picMkLst>
            <pc:docMk/>
            <pc:sldMk cId="3202711089" sldId="259"/>
            <ac:picMk id="1026" creationId="{7431A355-C2EC-4509-98DE-74DB2FEE4CF1}"/>
          </ac:picMkLst>
        </pc:picChg>
      </pc:sldChg>
      <pc:sldChg chg="delSp modSp">
        <pc:chgData name="MARY LEFELD" userId="S::mlefeld@gcswave.com::3fe2f7f2-7008-46a0-a0fa-7a9740f20e77" providerId="AD" clId="Web-{961185DB-732E-F09E-BE19-623DF5598DB5}" dt="2023-10-26T12:23:26.783" v="314" actId="20577"/>
        <pc:sldMkLst>
          <pc:docMk/>
          <pc:sldMk cId="547720579" sldId="260"/>
        </pc:sldMkLst>
        <pc:spChg chg="mod">
          <ac:chgData name="MARY LEFELD" userId="S::mlefeld@gcswave.com::3fe2f7f2-7008-46a0-a0fa-7a9740f20e77" providerId="AD" clId="Web-{961185DB-732E-F09E-BE19-623DF5598DB5}" dt="2023-10-26T12:23:26.783" v="314" actId="20577"/>
          <ac:spMkLst>
            <pc:docMk/>
            <pc:sldMk cId="547720579" sldId="260"/>
            <ac:spMk id="2" creationId="{B0462A65-CEF8-4BF5-B063-61AF4E70FF98}"/>
          </ac:spMkLst>
        </pc:spChg>
        <pc:spChg chg="mod">
          <ac:chgData name="MARY LEFELD" userId="S::mlefeld@gcswave.com::3fe2f7f2-7008-46a0-a0fa-7a9740f20e77" providerId="AD" clId="Web-{961185DB-732E-F09E-BE19-623DF5598DB5}" dt="2023-10-26T12:20:29.481" v="277" actId="20577"/>
          <ac:spMkLst>
            <pc:docMk/>
            <pc:sldMk cId="547720579" sldId="260"/>
            <ac:spMk id="14" creationId="{90257566-E2DC-4652-A57F-64FC82F6594F}"/>
          </ac:spMkLst>
        </pc:spChg>
        <pc:spChg chg="mod">
          <ac:chgData name="MARY LEFELD" userId="S::mlefeld@gcswave.com::3fe2f7f2-7008-46a0-a0fa-7a9740f20e77" providerId="AD" clId="Web-{961185DB-732E-F09E-BE19-623DF5598DB5}" dt="2023-10-26T12:18:55.698" v="270" actId="20577"/>
          <ac:spMkLst>
            <pc:docMk/>
            <pc:sldMk cId="547720579" sldId="260"/>
            <ac:spMk id="16" creationId="{9869C708-097B-464D-BF66-3B12A5ED5D2C}"/>
          </ac:spMkLst>
        </pc:spChg>
        <pc:spChg chg="mod">
          <ac:chgData name="MARY LEFELD" userId="S::mlefeld@gcswave.com::3fe2f7f2-7008-46a0-a0fa-7a9740f20e77" providerId="AD" clId="Web-{961185DB-732E-F09E-BE19-623DF5598DB5}" dt="2023-10-26T12:23:17.517" v="311" actId="20577"/>
          <ac:spMkLst>
            <pc:docMk/>
            <pc:sldMk cId="547720579" sldId="260"/>
            <ac:spMk id="18" creationId="{00000000-0000-0000-0000-000000000000}"/>
          </ac:spMkLst>
        </pc:spChg>
        <pc:picChg chg="del mod">
          <ac:chgData name="MARY LEFELD" userId="S::mlefeld@gcswave.com::3fe2f7f2-7008-46a0-a0fa-7a9740f20e77" providerId="AD" clId="Web-{961185DB-732E-F09E-BE19-623DF5598DB5}" dt="2023-10-26T12:20:19.950" v="272"/>
          <ac:picMkLst>
            <pc:docMk/>
            <pc:sldMk cId="547720579" sldId="260"/>
            <ac:picMk id="4" creationId="{70B17A4A-5D3A-4B65-A74B-1042C9CD3B0E}"/>
          </ac:picMkLst>
        </pc:picChg>
        <pc:picChg chg="mod">
          <ac:chgData name="MARY LEFELD" userId="S::mlefeld@gcswave.com::3fe2f7f2-7008-46a0-a0fa-7a9740f20e77" providerId="AD" clId="Web-{961185DB-732E-F09E-BE19-623DF5598DB5}" dt="2023-10-26T12:18:59.604" v="271" actId="1076"/>
          <ac:picMkLst>
            <pc:docMk/>
            <pc:sldMk cId="547720579" sldId="260"/>
            <ac:picMk id="6" creationId="{457323FD-586F-4285-9A96-B6A60040AF17}"/>
          </ac:picMkLst>
        </pc:picChg>
        <pc:picChg chg="del">
          <ac:chgData name="MARY LEFELD" userId="S::mlefeld@gcswave.com::3fe2f7f2-7008-46a0-a0fa-7a9740f20e77" providerId="AD" clId="Web-{961185DB-732E-F09E-BE19-623DF5598DB5}" dt="2023-10-26T12:20:24.263" v="273"/>
          <ac:picMkLst>
            <pc:docMk/>
            <pc:sldMk cId="547720579" sldId="260"/>
            <ac:picMk id="2058" creationId="{7DC10F86-DC1B-4CC1-951A-4E76CBE6505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1424"/>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569"/>
            </a:lvl1pPr>
            <a:lvl2pPr marL="108496" indent="0" algn="ctr">
              <a:buNone/>
              <a:defRPr sz="475"/>
            </a:lvl2pPr>
            <a:lvl3pPr marL="216992" indent="0" algn="ctr">
              <a:buNone/>
              <a:defRPr sz="428"/>
            </a:lvl3pPr>
            <a:lvl4pPr marL="325487" indent="0" algn="ctr">
              <a:buNone/>
              <a:defRPr sz="380"/>
            </a:lvl4pPr>
            <a:lvl5pPr marL="433983" indent="0" algn="ctr">
              <a:buNone/>
              <a:defRPr sz="380"/>
            </a:lvl5pPr>
            <a:lvl6pPr marL="542479" indent="0" algn="ctr">
              <a:buNone/>
              <a:defRPr sz="380"/>
            </a:lvl6pPr>
            <a:lvl7pPr marL="650975" indent="0" algn="ctr">
              <a:buNone/>
              <a:defRPr sz="380"/>
            </a:lvl7pPr>
            <a:lvl8pPr marL="759470" indent="0" algn="ctr">
              <a:buNone/>
              <a:defRPr sz="380"/>
            </a:lvl8pPr>
            <a:lvl9pPr marL="867966" indent="0" algn="ctr">
              <a:buNone/>
              <a:defRPr sz="3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0"/>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73973" indent="0" algn="ctr">
              <a:buNone/>
              <a:defRPr>
                <a:solidFill>
                  <a:schemeClr val="tx1">
                    <a:tint val="75000"/>
                  </a:schemeClr>
                </a:solidFill>
              </a:defRPr>
            </a:lvl2pPr>
            <a:lvl3pPr marL="147945" indent="0" algn="ctr">
              <a:buNone/>
              <a:defRPr>
                <a:solidFill>
                  <a:schemeClr val="tx1">
                    <a:tint val="75000"/>
                  </a:schemeClr>
                </a:solidFill>
              </a:defRPr>
            </a:lvl3pPr>
            <a:lvl4pPr marL="221918" indent="0" algn="ctr">
              <a:buNone/>
              <a:defRPr>
                <a:solidFill>
                  <a:schemeClr val="tx1">
                    <a:tint val="75000"/>
                  </a:schemeClr>
                </a:solidFill>
              </a:defRPr>
            </a:lvl4pPr>
            <a:lvl5pPr marL="295890" indent="0" algn="ctr">
              <a:buNone/>
              <a:defRPr>
                <a:solidFill>
                  <a:schemeClr val="tx1">
                    <a:tint val="75000"/>
                  </a:schemeClr>
                </a:solidFill>
              </a:defRPr>
            </a:lvl5pPr>
            <a:lvl6pPr marL="369862" indent="0" algn="ctr">
              <a:buNone/>
              <a:defRPr>
                <a:solidFill>
                  <a:schemeClr val="tx1">
                    <a:tint val="75000"/>
                  </a:schemeClr>
                </a:solidFill>
              </a:defRPr>
            </a:lvl6pPr>
            <a:lvl7pPr marL="443834" indent="0" algn="ctr">
              <a:buNone/>
              <a:defRPr>
                <a:solidFill>
                  <a:schemeClr val="tx1">
                    <a:tint val="75000"/>
                  </a:schemeClr>
                </a:solidFill>
              </a:defRPr>
            </a:lvl7pPr>
            <a:lvl8pPr marL="517807" indent="0" algn="ctr">
              <a:buNone/>
              <a:defRPr>
                <a:solidFill>
                  <a:schemeClr val="tx1">
                    <a:tint val="75000"/>
                  </a:schemeClr>
                </a:solidFill>
              </a:defRPr>
            </a:lvl8pPr>
            <a:lvl9pPr marL="5917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9"/>
            <a:ext cx="5829300" cy="1816100"/>
          </a:xfrm>
        </p:spPr>
        <p:txBody>
          <a:bodyPr anchor="t"/>
          <a:lstStyle>
            <a:lvl1pPr algn="l">
              <a:defRPr sz="647" b="1" cap="all"/>
            </a:lvl1pPr>
          </a:lstStyle>
          <a:p>
            <a:r>
              <a:rPr lang="en-US"/>
              <a:t>Click to edit Master title style</a:t>
            </a:r>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323">
                <a:solidFill>
                  <a:schemeClr val="tx1">
                    <a:tint val="75000"/>
                  </a:schemeClr>
                </a:solidFill>
              </a:defRPr>
            </a:lvl1pPr>
            <a:lvl2pPr marL="73973" indent="0">
              <a:buNone/>
              <a:defRPr sz="291">
                <a:solidFill>
                  <a:schemeClr val="tx1">
                    <a:tint val="75000"/>
                  </a:schemeClr>
                </a:solidFill>
              </a:defRPr>
            </a:lvl2pPr>
            <a:lvl3pPr marL="147945" indent="0">
              <a:buNone/>
              <a:defRPr sz="259">
                <a:solidFill>
                  <a:schemeClr val="tx1">
                    <a:tint val="75000"/>
                  </a:schemeClr>
                </a:solidFill>
              </a:defRPr>
            </a:lvl3pPr>
            <a:lvl4pPr marL="221918" indent="0">
              <a:buNone/>
              <a:defRPr sz="227">
                <a:solidFill>
                  <a:schemeClr val="tx1">
                    <a:tint val="75000"/>
                  </a:schemeClr>
                </a:solidFill>
              </a:defRPr>
            </a:lvl4pPr>
            <a:lvl5pPr marL="295890" indent="0">
              <a:buNone/>
              <a:defRPr sz="227">
                <a:solidFill>
                  <a:schemeClr val="tx1">
                    <a:tint val="75000"/>
                  </a:schemeClr>
                </a:solidFill>
              </a:defRPr>
            </a:lvl5pPr>
            <a:lvl6pPr marL="369862" indent="0">
              <a:buNone/>
              <a:defRPr sz="227">
                <a:solidFill>
                  <a:schemeClr val="tx1">
                    <a:tint val="75000"/>
                  </a:schemeClr>
                </a:solidFill>
              </a:defRPr>
            </a:lvl6pPr>
            <a:lvl7pPr marL="443834" indent="0">
              <a:buNone/>
              <a:defRPr sz="227">
                <a:solidFill>
                  <a:schemeClr val="tx1">
                    <a:tint val="75000"/>
                  </a:schemeClr>
                </a:solidFill>
              </a:defRPr>
            </a:lvl7pPr>
            <a:lvl8pPr marL="517807" indent="0">
              <a:buNone/>
              <a:defRPr sz="227">
                <a:solidFill>
                  <a:schemeClr val="tx1">
                    <a:tint val="75000"/>
                  </a:schemeClr>
                </a:solidFill>
              </a:defRPr>
            </a:lvl8pPr>
            <a:lvl9pPr marL="591779" indent="0">
              <a:buNone/>
              <a:defRPr sz="2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705" y="3128435"/>
            <a:ext cx="2565797" cy="8851900"/>
          </a:xfrm>
        </p:spPr>
        <p:txBody>
          <a:bodyPr/>
          <a:lstStyle>
            <a:lvl1pPr>
              <a:defRPr sz="453"/>
            </a:lvl1pPr>
            <a:lvl2pPr>
              <a:defRPr sz="388"/>
            </a:lvl2pPr>
            <a:lvl3pPr>
              <a:defRPr sz="323"/>
            </a:lvl3pPr>
            <a:lvl4pPr>
              <a:defRPr sz="291"/>
            </a:lvl4pPr>
            <a:lvl5pPr>
              <a:defRPr sz="291"/>
            </a:lvl5pPr>
            <a:lvl6pPr>
              <a:defRPr sz="291"/>
            </a:lvl6pPr>
            <a:lvl7pPr>
              <a:defRPr sz="291"/>
            </a:lvl7pPr>
            <a:lvl8pPr>
              <a:defRPr sz="291"/>
            </a:lvl8pPr>
            <a:lvl9pPr>
              <a:defRPr sz="2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1800" y="3128435"/>
            <a:ext cx="2565798" cy="8851900"/>
          </a:xfrm>
        </p:spPr>
        <p:txBody>
          <a:bodyPr/>
          <a:lstStyle>
            <a:lvl1pPr>
              <a:defRPr sz="453"/>
            </a:lvl1pPr>
            <a:lvl2pPr>
              <a:defRPr sz="388"/>
            </a:lvl2pPr>
            <a:lvl3pPr>
              <a:defRPr sz="323"/>
            </a:lvl3pPr>
            <a:lvl4pPr>
              <a:defRPr sz="291"/>
            </a:lvl4pPr>
            <a:lvl5pPr>
              <a:defRPr sz="291"/>
            </a:lvl5pPr>
            <a:lvl6pPr>
              <a:defRPr sz="291"/>
            </a:lvl6pPr>
            <a:lvl7pPr>
              <a:defRPr sz="291"/>
            </a:lvl7pPr>
            <a:lvl8pPr>
              <a:defRPr sz="291"/>
            </a:lvl8pPr>
            <a:lvl9pPr>
              <a:defRPr sz="2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388" b="1"/>
            </a:lvl1pPr>
            <a:lvl2pPr marL="73973" indent="0">
              <a:buNone/>
              <a:defRPr sz="323" b="1"/>
            </a:lvl2pPr>
            <a:lvl3pPr marL="147945" indent="0">
              <a:buNone/>
              <a:defRPr sz="291" b="1"/>
            </a:lvl3pPr>
            <a:lvl4pPr marL="221918" indent="0">
              <a:buNone/>
              <a:defRPr sz="259" b="1"/>
            </a:lvl4pPr>
            <a:lvl5pPr marL="295890" indent="0">
              <a:buNone/>
              <a:defRPr sz="259" b="1"/>
            </a:lvl5pPr>
            <a:lvl6pPr marL="369862" indent="0">
              <a:buNone/>
              <a:defRPr sz="259" b="1"/>
            </a:lvl6pPr>
            <a:lvl7pPr marL="443834" indent="0">
              <a:buNone/>
              <a:defRPr sz="259" b="1"/>
            </a:lvl7pPr>
            <a:lvl8pPr marL="517807" indent="0">
              <a:buNone/>
              <a:defRPr sz="259" b="1"/>
            </a:lvl8pPr>
            <a:lvl9pPr marL="591779" indent="0">
              <a:buNone/>
              <a:defRPr sz="259"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388"/>
            </a:lvl1pPr>
            <a:lvl2pPr>
              <a:defRPr sz="323"/>
            </a:lvl2pPr>
            <a:lvl3pPr>
              <a:defRPr sz="291"/>
            </a:lvl3pPr>
            <a:lvl4pPr>
              <a:defRPr sz="259"/>
            </a:lvl4pPr>
            <a:lvl5pPr>
              <a:defRPr sz="259"/>
            </a:lvl5pPr>
            <a:lvl6pPr>
              <a:defRPr sz="259"/>
            </a:lvl6pPr>
            <a:lvl7pPr>
              <a:defRPr sz="259"/>
            </a:lvl7pPr>
            <a:lvl8pPr>
              <a:defRPr sz="259"/>
            </a:lvl8pPr>
            <a:lvl9pPr>
              <a:defRPr sz="2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2" cy="853016"/>
          </a:xfrm>
        </p:spPr>
        <p:txBody>
          <a:bodyPr anchor="b"/>
          <a:lstStyle>
            <a:lvl1pPr marL="0" indent="0">
              <a:buNone/>
              <a:defRPr sz="388" b="1"/>
            </a:lvl1pPr>
            <a:lvl2pPr marL="73973" indent="0">
              <a:buNone/>
              <a:defRPr sz="323" b="1"/>
            </a:lvl2pPr>
            <a:lvl3pPr marL="147945" indent="0">
              <a:buNone/>
              <a:defRPr sz="291" b="1"/>
            </a:lvl3pPr>
            <a:lvl4pPr marL="221918" indent="0">
              <a:buNone/>
              <a:defRPr sz="259" b="1"/>
            </a:lvl4pPr>
            <a:lvl5pPr marL="295890" indent="0">
              <a:buNone/>
              <a:defRPr sz="259" b="1"/>
            </a:lvl5pPr>
            <a:lvl6pPr marL="369862" indent="0">
              <a:buNone/>
              <a:defRPr sz="259" b="1"/>
            </a:lvl6pPr>
            <a:lvl7pPr marL="443834" indent="0">
              <a:buNone/>
              <a:defRPr sz="259" b="1"/>
            </a:lvl7pPr>
            <a:lvl8pPr marL="517807" indent="0">
              <a:buNone/>
              <a:defRPr sz="259" b="1"/>
            </a:lvl8pPr>
            <a:lvl9pPr marL="591779" indent="0">
              <a:buNone/>
              <a:defRPr sz="259" b="1"/>
            </a:lvl9pPr>
          </a:lstStyle>
          <a:p>
            <a:pPr lvl="0"/>
            <a:r>
              <a:rPr lang="en-US"/>
              <a:t>Click to edit Master text styles</a:t>
            </a:r>
          </a:p>
        </p:txBody>
      </p:sp>
      <p:sp>
        <p:nvSpPr>
          <p:cNvPr id="6" name="Content Placeholder 5"/>
          <p:cNvSpPr>
            <a:spLocks noGrp="1"/>
          </p:cNvSpPr>
          <p:nvPr>
            <p:ph sz="quarter" idx="4"/>
          </p:nvPr>
        </p:nvSpPr>
        <p:spPr>
          <a:xfrm>
            <a:off x="3483769" y="2899833"/>
            <a:ext cx="3031332" cy="5268384"/>
          </a:xfrm>
        </p:spPr>
        <p:txBody>
          <a:bodyPr/>
          <a:lstStyle>
            <a:lvl1pPr>
              <a:defRPr sz="388"/>
            </a:lvl1pPr>
            <a:lvl2pPr>
              <a:defRPr sz="323"/>
            </a:lvl2pPr>
            <a:lvl3pPr>
              <a:defRPr sz="291"/>
            </a:lvl3pPr>
            <a:lvl4pPr>
              <a:defRPr sz="259"/>
            </a:lvl4pPr>
            <a:lvl5pPr>
              <a:defRPr sz="259"/>
            </a:lvl5pPr>
            <a:lvl6pPr>
              <a:defRPr sz="259"/>
            </a:lvl6pPr>
            <a:lvl7pPr>
              <a:defRPr sz="259"/>
            </a:lvl7pPr>
            <a:lvl8pPr>
              <a:defRPr sz="259"/>
            </a:lvl8pPr>
            <a:lvl9pPr>
              <a:defRPr sz="2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323" b="1"/>
            </a:lvl1pPr>
          </a:lstStyle>
          <a:p>
            <a:r>
              <a:rPr lang="en-US"/>
              <a:t>Click to edit Master title style</a:t>
            </a:r>
          </a:p>
        </p:txBody>
      </p:sp>
      <p:sp>
        <p:nvSpPr>
          <p:cNvPr id="3" name="Content Placeholder 2"/>
          <p:cNvSpPr>
            <a:spLocks noGrp="1"/>
          </p:cNvSpPr>
          <p:nvPr>
            <p:ph idx="1"/>
          </p:nvPr>
        </p:nvSpPr>
        <p:spPr>
          <a:xfrm>
            <a:off x="2681288" y="364070"/>
            <a:ext cx="3833813" cy="7804151"/>
          </a:xfrm>
        </p:spPr>
        <p:txBody>
          <a:bodyPr/>
          <a:lstStyle>
            <a:lvl1pPr>
              <a:defRPr sz="518"/>
            </a:lvl1pPr>
            <a:lvl2pPr>
              <a:defRPr sz="453"/>
            </a:lvl2pPr>
            <a:lvl3pPr>
              <a:defRPr sz="388"/>
            </a:lvl3pPr>
            <a:lvl4pPr>
              <a:defRPr sz="323"/>
            </a:lvl4pPr>
            <a:lvl5pPr>
              <a:defRPr sz="323"/>
            </a:lvl5pPr>
            <a:lvl6pPr>
              <a:defRPr sz="323"/>
            </a:lvl6pPr>
            <a:lvl7pPr>
              <a:defRPr sz="323"/>
            </a:lvl7pPr>
            <a:lvl8pPr>
              <a:defRPr sz="323"/>
            </a:lvl8pPr>
            <a:lvl9pPr>
              <a:defRPr sz="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1"/>
          </a:xfrm>
        </p:spPr>
        <p:txBody>
          <a:bodyPr/>
          <a:lstStyle>
            <a:lvl1pPr marL="0" indent="0">
              <a:buNone/>
              <a:defRPr sz="227"/>
            </a:lvl1pPr>
            <a:lvl2pPr marL="73973" indent="0">
              <a:buNone/>
              <a:defRPr sz="194"/>
            </a:lvl2pPr>
            <a:lvl3pPr marL="147945" indent="0">
              <a:buNone/>
              <a:defRPr sz="162"/>
            </a:lvl3pPr>
            <a:lvl4pPr marL="221918" indent="0">
              <a:buNone/>
              <a:defRPr sz="146"/>
            </a:lvl4pPr>
            <a:lvl5pPr marL="295890" indent="0">
              <a:buNone/>
              <a:defRPr sz="146"/>
            </a:lvl5pPr>
            <a:lvl6pPr marL="369862" indent="0">
              <a:buNone/>
              <a:defRPr sz="146"/>
            </a:lvl6pPr>
            <a:lvl7pPr marL="443834" indent="0">
              <a:buNone/>
              <a:defRPr sz="146"/>
            </a:lvl7pPr>
            <a:lvl8pPr marL="517807" indent="0">
              <a:buNone/>
              <a:defRPr sz="146"/>
            </a:lvl8pPr>
            <a:lvl9pPr marL="591779" indent="0">
              <a:buNone/>
              <a:defRPr sz="146"/>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323"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518"/>
            </a:lvl1pPr>
            <a:lvl2pPr marL="73973" indent="0">
              <a:buNone/>
              <a:defRPr sz="453"/>
            </a:lvl2pPr>
            <a:lvl3pPr marL="147945" indent="0">
              <a:buNone/>
              <a:defRPr sz="388"/>
            </a:lvl3pPr>
            <a:lvl4pPr marL="221918" indent="0">
              <a:buNone/>
              <a:defRPr sz="323"/>
            </a:lvl4pPr>
            <a:lvl5pPr marL="295890" indent="0">
              <a:buNone/>
              <a:defRPr sz="323"/>
            </a:lvl5pPr>
            <a:lvl6pPr marL="369862" indent="0">
              <a:buNone/>
              <a:defRPr sz="323"/>
            </a:lvl6pPr>
            <a:lvl7pPr marL="443834" indent="0">
              <a:buNone/>
              <a:defRPr sz="323"/>
            </a:lvl7pPr>
            <a:lvl8pPr marL="517807" indent="0">
              <a:buNone/>
              <a:defRPr sz="323"/>
            </a:lvl8pPr>
            <a:lvl9pPr marL="591779" indent="0">
              <a:buNone/>
              <a:defRPr sz="323"/>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227"/>
            </a:lvl1pPr>
            <a:lvl2pPr marL="73973" indent="0">
              <a:buNone/>
              <a:defRPr sz="194"/>
            </a:lvl2pPr>
            <a:lvl3pPr marL="147945" indent="0">
              <a:buNone/>
              <a:defRPr sz="162"/>
            </a:lvl3pPr>
            <a:lvl4pPr marL="221918" indent="0">
              <a:buNone/>
              <a:defRPr sz="146"/>
            </a:lvl4pPr>
            <a:lvl5pPr marL="295890" indent="0">
              <a:buNone/>
              <a:defRPr sz="146"/>
            </a:lvl5pPr>
            <a:lvl6pPr marL="369862" indent="0">
              <a:buNone/>
              <a:defRPr sz="146"/>
            </a:lvl6pPr>
            <a:lvl7pPr marL="443834" indent="0">
              <a:buNone/>
              <a:defRPr sz="146"/>
            </a:lvl7pPr>
            <a:lvl8pPr marL="517807" indent="0">
              <a:buNone/>
              <a:defRPr sz="146"/>
            </a:lvl8pPr>
            <a:lvl9pPr marL="591779" indent="0">
              <a:buNone/>
              <a:defRPr sz="146"/>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718" y="537635"/>
            <a:ext cx="1310878" cy="11442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706" y="537635"/>
            <a:ext cx="3820715" cy="11442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765">
                <a:solidFill>
                  <a:schemeClr val="tx1">
                    <a:tint val="75000"/>
                  </a:schemeClr>
                </a:solidFill>
              </a:defRPr>
            </a:lvl1pPr>
            <a:lvl2pPr marL="403433" indent="0">
              <a:buNone/>
              <a:defRPr sz="1588">
                <a:solidFill>
                  <a:schemeClr val="tx1">
                    <a:tint val="75000"/>
                  </a:schemeClr>
                </a:solidFill>
              </a:defRPr>
            </a:lvl2pPr>
            <a:lvl3pPr marL="806867" indent="0">
              <a:buNone/>
              <a:defRPr sz="1412">
                <a:solidFill>
                  <a:schemeClr val="tx1">
                    <a:tint val="75000"/>
                  </a:schemeClr>
                </a:solidFill>
              </a:defRPr>
            </a:lvl3pPr>
            <a:lvl4pPr marL="1210300" indent="0">
              <a:buNone/>
              <a:defRPr sz="1235">
                <a:solidFill>
                  <a:schemeClr val="tx1">
                    <a:tint val="75000"/>
                  </a:schemeClr>
                </a:solidFill>
              </a:defRPr>
            </a:lvl4pPr>
            <a:lvl5pPr marL="1613733" indent="0">
              <a:buNone/>
              <a:defRPr sz="1235">
                <a:solidFill>
                  <a:schemeClr val="tx1">
                    <a:tint val="75000"/>
                  </a:schemeClr>
                </a:solidFill>
              </a:defRPr>
            </a:lvl5pPr>
            <a:lvl6pPr marL="2017166" indent="0">
              <a:buNone/>
              <a:defRPr sz="1235">
                <a:solidFill>
                  <a:schemeClr val="tx1">
                    <a:tint val="75000"/>
                  </a:schemeClr>
                </a:solidFill>
              </a:defRPr>
            </a:lvl6pPr>
            <a:lvl7pPr marL="2420600" indent="0">
              <a:buNone/>
              <a:defRPr sz="1235">
                <a:solidFill>
                  <a:schemeClr val="tx1">
                    <a:tint val="75000"/>
                  </a:schemeClr>
                </a:solidFill>
              </a:defRPr>
            </a:lvl7pPr>
            <a:lvl8pPr marL="2824033" indent="0">
              <a:buNone/>
              <a:defRPr sz="1235">
                <a:solidFill>
                  <a:schemeClr val="tx1">
                    <a:tint val="75000"/>
                  </a:schemeClr>
                </a:solidFill>
              </a:defRPr>
            </a:lvl8pPr>
            <a:lvl9pPr marL="3227466" indent="0">
              <a:buNone/>
              <a:defRPr sz="12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704" y="3128434"/>
            <a:ext cx="2565797" cy="8851900"/>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1800" y="3128434"/>
            <a:ext cx="2565798" cy="8851900"/>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2"/>
            <a:ext cx="5915025" cy="3803649"/>
          </a:xfrm>
        </p:spPr>
        <p:txBody>
          <a:bodyPr anchor="b"/>
          <a:lstStyle>
            <a:lvl1pPr>
              <a:defRPr sz="1424"/>
            </a:lvl1pPr>
          </a:lstStyle>
          <a:p>
            <a:r>
              <a:rPr lang="en-US"/>
              <a:t>Click to edit Master title style</a:t>
            </a:r>
            <a:endParaRPr lang="en-US" dirty="0"/>
          </a:p>
        </p:txBody>
      </p:sp>
      <p:sp>
        <p:nvSpPr>
          <p:cNvPr id="3" name="Text Placeholder 2"/>
          <p:cNvSpPr>
            <a:spLocks noGrp="1"/>
          </p:cNvSpPr>
          <p:nvPr>
            <p:ph type="body" idx="1"/>
          </p:nvPr>
        </p:nvSpPr>
        <p:spPr>
          <a:xfrm>
            <a:off x="467917" y="6119286"/>
            <a:ext cx="5915025" cy="2000249"/>
          </a:xfrm>
        </p:spPr>
        <p:txBody>
          <a:bodyPr/>
          <a:lstStyle>
            <a:lvl1pPr marL="0" indent="0">
              <a:buNone/>
              <a:defRPr sz="569">
                <a:solidFill>
                  <a:schemeClr val="tx1">
                    <a:tint val="75000"/>
                  </a:schemeClr>
                </a:solidFill>
              </a:defRPr>
            </a:lvl1pPr>
            <a:lvl2pPr marL="108496" indent="0">
              <a:buNone/>
              <a:defRPr sz="475">
                <a:solidFill>
                  <a:schemeClr val="tx1">
                    <a:tint val="75000"/>
                  </a:schemeClr>
                </a:solidFill>
              </a:defRPr>
            </a:lvl2pPr>
            <a:lvl3pPr marL="216992" indent="0">
              <a:buNone/>
              <a:defRPr sz="428">
                <a:solidFill>
                  <a:schemeClr val="tx1">
                    <a:tint val="75000"/>
                  </a:schemeClr>
                </a:solidFill>
              </a:defRPr>
            </a:lvl3pPr>
            <a:lvl4pPr marL="325487" indent="0">
              <a:buNone/>
              <a:defRPr sz="380">
                <a:solidFill>
                  <a:schemeClr val="tx1">
                    <a:tint val="75000"/>
                  </a:schemeClr>
                </a:solidFill>
              </a:defRPr>
            </a:lvl4pPr>
            <a:lvl5pPr marL="433983" indent="0">
              <a:buNone/>
              <a:defRPr sz="380">
                <a:solidFill>
                  <a:schemeClr val="tx1">
                    <a:tint val="75000"/>
                  </a:schemeClr>
                </a:solidFill>
              </a:defRPr>
            </a:lvl5pPr>
            <a:lvl6pPr marL="542479" indent="0">
              <a:buNone/>
              <a:defRPr sz="380">
                <a:solidFill>
                  <a:schemeClr val="tx1">
                    <a:tint val="75000"/>
                  </a:schemeClr>
                </a:solidFill>
              </a:defRPr>
            </a:lvl6pPr>
            <a:lvl7pPr marL="650975" indent="0">
              <a:buNone/>
              <a:defRPr sz="380">
                <a:solidFill>
                  <a:schemeClr val="tx1">
                    <a:tint val="75000"/>
                  </a:schemeClr>
                </a:solidFill>
              </a:defRPr>
            </a:lvl7pPr>
            <a:lvl8pPr marL="759470" indent="0">
              <a:buNone/>
              <a:defRPr sz="380">
                <a:solidFill>
                  <a:schemeClr val="tx1">
                    <a:tint val="75000"/>
                  </a:schemeClr>
                </a:solidFill>
              </a:defRPr>
            </a:lvl8pPr>
            <a:lvl9pPr marL="867966" indent="0">
              <a:buNone/>
              <a:defRPr sz="3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6"/>
            <a:ext cx="2256235" cy="1549400"/>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344216" y="817034"/>
            <a:ext cx="4114800" cy="5486400"/>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719" y="537634"/>
            <a:ext cx="1310878" cy="11442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704" y="537634"/>
            <a:ext cx="3820715" cy="11442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4"/>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569" b="1"/>
            </a:lvl1pPr>
            <a:lvl2pPr marL="108496" indent="0">
              <a:buNone/>
              <a:defRPr sz="475" b="1"/>
            </a:lvl2pPr>
            <a:lvl3pPr marL="216992" indent="0">
              <a:buNone/>
              <a:defRPr sz="428" b="1"/>
            </a:lvl3pPr>
            <a:lvl4pPr marL="325487" indent="0">
              <a:buNone/>
              <a:defRPr sz="380" b="1"/>
            </a:lvl4pPr>
            <a:lvl5pPr marL="433983" indent="0">
              <a:buNone/>
              <a:defRPr sz="380" b="1"/>
            </a:lvl5pPr>
            <a:lvl6pPr marL="542479" indent="0">
              <a:buNone/>
              <a:defRPr sz="380" b="1"/>
            </a:lvl6pPr>
            <a:lvl7pPr marL="650975" indent="0">
              <a:buNone/>
              <a:defRPr sz="380" b="1"/>
            </a:lvl7pPr>
            <a:lvl8pPr marL="759470" indent="0">
              <a:buNone/>
              <a:defRPr sz="380" b="1"/>
            </a:lvl8pPr>
            <a:lvl9pPr marL="867966" indent="0">
              <a:buNone/>
              <a:defRPr sz="380" b="1"/>
            </a:lvl9pPr>
          </a:lstStyle>
          <a:p>
            <a:pPr lvl="0"/>
            <a:r>
              <a:rPr lang="en-US"/>
              <a:t>Click to edit Master text styles</a:t>
            </a:r>
          </a:p>
        </p:txBody>
      </p:sp>
      <p:sp>
        <p:nvSpPr>
          <p:cNvPr id="4" name="Content Placeholder 3"/>
          <p:cNvSpPr>
            <a:spLocks noGrp="1"/>
          </p:cNvSpPr>
          <p:nvPr>
            <p:ph sz="half" idx="2"/>
          </p:nvPr>
        </p:nvSpPr>
        <p:spPr>
          <a:xfrm>
            <a:off x="472381" y="3340101"/>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241551"/>
            <a:ext cx="2915543" cy="1098549"/>
          </a:xfrm>
        </p:spPr>
        <p:txBody>
          <a:bodyPr anchor="b"/>
          <a:lstStyle>
            <a:lvl1pPr marL="0" indent="0">
              <a:buNone/>
              <a:defRPr sz="569" b="1"/>
            </a:lvl1pPr>
            <a:lvl2pPr marL="108496" indent="0">
              <a:buNone/>
              <a:defRPr sz="475" b="1"/>
            </a:lvl2pPr>
            <a:lvl3pPr marL="216992" indent="0">
              <a:buNone/>
              <a:defRPr sz="428" b="1"/>
            </a:lvl3pPr>
            <a:lvl4pPr marL="325487" indent="0">
              <a:buNone/>
              <a:defRPr sz="380" b="1"/>
            </a:lvl4pPr>
            <a:lvl5pPr marL="433983" indent="0">
              <a:buNone/>
              <a:defRPr sz="380" b="1"/>
            </a:lvl5pPr>
            <a:lvl6pPr marL="542479" indent="0">
              <a:buNone/>
              <a:defRPr sz="380" b="1"/>
            </a:lvl6pPr>
            <a:lvl7pPr marL="650975" indent="0">
              <a:buNone/>
              <a:defRPr sz="380" b="1"/>
            </a:lvl7pPr>
            <a:lvl8pPr marL="759470" indent="0">
              <a:buNone/>
              <a:defRPr sz="380" b="1"/>
            </a:lvl8pPr>
            <a:lvl9pPr marL="867966" indent="0">
              <a:buNone/>
              <a:defRPr sz="380" b="1"/>
            </a:lvl9pPr>
          </a:lstStyle>
          <a:p>
            <a:pPr lvl="0"/>
            <a:r>
              <a:rPr lang="en-US"/>
              <a:t>Click to edit Master text styles</a:t>
            </a:r>
          </a:p>
        </p:txBody>
      </p:sp>
      <p:sp>
        <p:nvSpPr>
          <p:cNvPr id="6" name="Content Placeholder 5"/>
          <p:cNvSpPr>
            <a:spLocks noGrp="1"/>
          </p:cNvSpPr>
          <p:nvPr>
            <p:ph sz="quarter" idx="4"/>
          </p:nvPr>
        </p:nvSpPr>
        <p:spPr>
          <a:xfrm>
            <a:off x="3471864" y="3340101"/>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760"/>
            </a:lvl1pPr>
          </a:lstStyle>
          <a:p>
            <a:r>
              <a:rPr lang="en-US"/>
              <a:t>Click to edit Master title style</a:t>
            </a:r>
            <a:endParaRPr lang="en-US" dirty="0"/>
          </a:p>
        </p:txBody>
      </p:sp>
      <p:sp>
        <p:nvSpPr>
          <p:cNvPr id="3" name="Content Placeholder 2"/>
          <p:cNvSpPr>
            <a:spLocks noGrp="1"/>
          </p:cNvSpPr>
          <p:nvPr>
            <p:ph idx="1"/>
          </p:nvPr>
        </p:nvSpPr>
        <p:spPr>
          <a:xfrm>
            <a:off x="2915544" y="1316567"/>
            <a:ext cx="3471863" cy="6498167"/>
          </a:xfrm>
        </p:spPr>
        <p:txBody>
          <a:bodyPr/>
          <a:lstStyle>
            <a:lvl1pPr>
              <a:defRPr sz="760"/>
            </a:lvl1pPr>
            <a:lvl2pPr>
              <a:defRPr sz="665"/>
            </a:lvl2pPr>
            <a:lvl3pPr>
              <a:defRPr sz="569"/>
            </a:lvl3pPr>
            <a:lvl4pPr>
              <a:defRPr sz="475"/>
            </a:lvl4pPr>
            <a:lvl5pPr>
              <a:defRPr sz="475"/>
            </a:lvl5pPr>
            <a:lvl6pPr>
              <a:defRPr sz="475"/>
            </a:lvl6pPr>
            <a:lvl7pPr>
              <a:defRPr sz="475"/>
            </a:lvl7pPr>
            <a:lvl8pPr>
              <a:defRPr sz="475"/>
            </a:lvl8pPr>
            <a:lvl9pPr>
              <a:defRPr sz="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380"/>
            </a:lvl1pPr>
            <a:lvl2pPr marL="108496" indent="0">
              <a:buNone/>
              <a:defRPr sz="332"/>
            </a:lvl2pPr>
            <a:lvl3pPr marL="216992" indent="0">
              <a:buNone/>
              <a:defRPr sz="285"/>
            </a:lvl3pPr>
            <a:lvl4pPr marL="325487" indent="0">
              <a:buNone/>
              <a:defRPr sz="238"/>
            </a:lvl4pPr>
            <a:lvl5pPr marL="433983" indent="0">
              <a:buNone/>
              <a:defRPr sz="238"/>
            </a:lvl5pPr>
            <a:lvl6pPr marL="542479" indent="0">
              <a:buNone/>
              <a:defRPr sz="238"/>
            </a:lvl6pPr>
            <a:lvl7pPr marL="650975" indent="0">
              <a:buNone/>
              <a:defRPr sz="238"/>
            </a:lvl7pPr>
            <a:lvl8pPr marL="759470" indent="0">
              <a:buNone/>
              <a:defRPr sz="238"/>
            </a:lvl8pPr>
            <a:lvl9pPr marL="867966" indent="0">
              <a:buNone/>
              <a:defRPr sz="238"/>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7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316567"/>
            <a:ext cx="3471863" cy="6498167"/>
          </a:xfrm>
        </p:spPr>
        <p:txBody>
          <a:bodyPr anchor="t"/>
          <a:lstStyle>
            <a:lvl1pPr marL="0" indent="0">
              <a:buNone/>
              <a:defRPr sz="760"/>
            </a:lvl1pPr>
            <a:lvl2pPr marL="108496" indent="0">
              <a:buNone/>
              <a:defRPr sz="665"/>
            </a:lvl2pPr>
            <a:lvl3pPr marL="216992" indent="0">
              <a:buNone/>
              <a:defRPr sz="569"/>
            </a:lvl3pPr>
            <a:lvl4pPr marL="325487" indent="0">
              <a:buNone/>
              <a:defRPr sz="475"/>
            </a:lvl4pPr>
            <a:lvl5pPr marL="433983" indent="0">
              <a:buNone/>
              <a:defRPr sz="475"/>
            </a:lvl5pPr>
            <a:lvl6pPr marL="542479" indent="0">
              <a:buNone/>
              <a:defRPr sz="475"/>
            </a:lvl6pPr>
            <a:lvl7pPr marL="650975" indent="0">
              <a:buNone/>
              <a:defRPr sz="475"/>
            </a:lvl7pPr>
            <a:lvl8pPr marL="759470" indent="0">
              <a:buNone/>
              <a:defRPr sz="475"/>
            </a:lvl8pPr>
            <a:lvl9pPr marL="867966" indent="0">
              <a:buNone/>
              <a:defRPr sz="475"/>
            </a:lvl9pPr>
          </a:lstStyle>
          <a:p>
            <a:r>
              <a:rPr lang="en-US"/>
              <a:t>Click icon to add picture</a:t>
            </a:r>
            <a:endParaRPr lang="en-US"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380"/>
            </a:lvl1pPr>
            <a:lvl2pPr marL="108496" indent="0">
              <a:buNone/>
              <a:defRPr sz="332"/>
            </a:lvl2pPr>
            <a:lvl3pPr marL="216992" indent="0">
              <a:buNone/>
              <a:defRPr sz="285"/>
            </a:lvl3pPr>
            <a:lvl4pPr marL="325487" indent="0">
              <a:buNone/>
              <a:defRPr sz="238"/>
            </a:lvl4pPr>
            <a:lvl5pPr marL="433983" indent="0">
              <a:buNone/>
              <a:defRPr sz="238"/>
            </a:lvl5pPr>
            <a:lvl6pPr marL="542479" indent="0">
              <a:buNone/>
              <a:defRPr sz="238"/>
            </a:lvl6pPr>
            <a:lvl7pPr marL="650975" indent="0">
              <a:buNone/>
              <a:defRPr sz="238"/>
            </a:lvl7pPr>
            <a:lvl8pPr marL="759470" indent="0">
              <a:buNone/>
              <a:defRPr sz="238"/>
            </a:lvl8pPr>
            <a:lvl9pPr marL="867966" indent="0">
              <a:buNone/>
              <a:defRPr sz="238"/>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285">
                <a:solidFill>
                  <a:schemeClr val="tx1">
                    <a:tint val="75000"/>
                  </a:schemeClr>
                </a:solidFill>
              </a:defRPr>
            </a:lvl1pPr>
          </a:lstStyle>
          <a:p>
            <a:fld id="{846CE7D5-CF57-46EF-B807-FDD0502418D4}" type="datetimeFigureOut">
              <a:rPr lang="en-US" smtClean="0"/>
              <a:t>11/29/2023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2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285">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94">
                <a:solidFill>
                  <a:schemeClr val="tx1">
                    <a:tint val="75000"/>
                  </a:schemeClr>
                </a:solidFill>
              </a:defRPr>
            </a:lvl1pPr>
          </a:lstStyle>
          <a:p>
            <a:fld id="{20F0B881-AF0D-7048-8594-855D4CAAAA8E}" type="datetimeFigureOut">
              <a:rPr lang="en-US" smtClean="0"/>
              <a:t>11/29/2023</a:t>
            </a:fld>
            <a:endParaRPr lang="en-US"/>
          </a:p>
        </p:txBody>
      </p:sp>
      <p:sp>
        <p:nvSpPr>
          <p:cNvPr id="5" name="Footer Placeholder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94">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1719" rtl="0" eaLnBrk="1" latinLnBrk="0" hangingPunct="1">
        <a:spcBef>
          <a:spcPct val="0"/>
        </a:spcBef>
        <a:buNone/>
        <a:defRPr sz="3000" kern="1200">
          <a:solidFill>
            <a:schemeClr val="tx1"/>
          </a:solidFill>
          <a:latin typeface="+mj-lt"/>
          <a:ea typeface="+mj-ea"/>
          <a:cs typeface="+mj-cs"/>
        </a:defRPr>
      </a:lvl1pPr>
    </p:titleStyle>
    <p:bodyStyle>
      <a:lvl1pPr marL="233789" indent="-233789" algn="l" defTabSz="311719" rtl="0" eaLnBrk="1" latinLnBrk="0" hangingPunct="1">
        <a:spcBef>
          <a:spcPct val="20000"/>
        </a:spcBef>
        <a:buFont typeface="Arial"/>
        <a:buChar char="•"/>
        <a:defRPr sz="2182" kern="1200">
          <a:solidFill>
            <a:schemeClr val="tx1"/>
          </a:solidFill>
          <a:latin typeface="+mn-lt"/>
          <a:ea typeface="+mn-ea"/>
          <a:cs typeface="+mn-cs"/>
        </a:defRPr>
      </a:lvl1pPr>
      <a:lvl2pPr marL="506543" indent="-194824" algn="l" defTabSz="311719" rtl="0" eaLnBrk="1" latinLnBrk="0" hangingPunct="1">
        <a:spcBef>
          <a:spcPct val="20000"/>
        </a:spcBef>
        <a:buFont typeface="Arial"/>
        <a:buChar char="–"/>
        <a:defRPr sz="1909" kern="1200">
          <a:solidFill>
            <a:schemeClr val="tx1"/>
          </a:solidFill>
          <a:latin typeface="+mn-lt"/>
          <a:ea typeface="+mn-ea"/>
          <a:cs typeface="+mn-cs"/>
        </a:defRPr>
      </a:lvl2pPr>
      <a:lvl3pPr marL="779297" indent="-155859" algn="l" defTabSz="311719" rtl="0" eaLnBrk="1" latinLnBrk="0" hangingPunct="1">
        <a:spcBef>
          <a:spcPct val="20000"/>
        </a:spcBef>
        <a:buFont typeface="Arial"/>
        <a:buChar char="•"/>
        <a:defRPr sz="1636" kern="1200">
          <a:solidFill>
            <a:schemeClr val="tx1"/>
          </a:solidFill>
          <a:latin typeface="+mn-lt"/>
          <a:ea typeface="+mn-ea"/>
          <a:cs typeface="+mn-cs"/>
        </a:defRPr>
      </a:lvl3pPr>
      <a:lvl4pPr marL="1091016" indent="-155859" algn="l" defTabSz="311719" rtl="0" eaLnBrk="1" latinLnBrk="0" hangingPunct="1">
        <a:spcBef>
          <a:spcPct val="20000"/>
        </a:spcBef>
        <a:buFont typeface="Arial"/>
        <a:buChar char="–"/>
        <a:defRPr sz="1364" kern="1200">
          <a:solidFill>
            <a:schemeClr val="tx1"/>
          </a:solidFill>
          <a:latin typeface="+mn-lt"/>
          <a:ea typeface="+mn-ea"/>
          <a:cs typeface="+mn-cs"/>
        </a:defRPr>
      </a:lvl4pPr>
      <a:lvl5pPr marL="1402735" indent="-155859" algn="l" defTabSz="311719" rtl="0" eaLnBrk="1" latinLnBrk="0" hangingPunct="1">
        <a:spcBef>
          <a:spcPct val="20000"/>
        </a:spcBef>
        <a:buFont typeface="Arial"/>
        <a:buChar char="»"/>
        <a:defRPr sz="1364" kern="1200">
          <a:solidFill>
            <a:schemeClr val="tx1"/>
          </a:solidFill>
          <a:latin typeface="+mn-lt"/>
          <a:ea typeface="+mn-ea"/>
          <a:cs typeface="+mn-cs"/>
        </a:defRPr>
      </a:lvl5pPr>
      <a:lvl6pPr marL="1714454" indent="-155859" algn="l" defTabSz="311719" rtl="0" eaLnBrk="1" latinLnBrk="0" hangingPunct="1">
        <a:spcBef>
          <a:spcPct val="20000"/>
        </a:spcBef>
        <a:buFont typeface="Arial"/>
        <a:buChar char="•"/>
        <a:defRPr sz="1364" kern="1200">
          <a:solidFill>
            <a:schemeClr val="tx1"/>
          </a:solidFill>
          <a:latin typeface="+mn-lt"/>
          <a:ea typeface="+mn-ea"/>
          <a:cs typeface="+mn-cs"/>
        </a:defRPr>
      </a:lvl6pPr>
      <a:lvl7pPr marL="2026173" indent="-155859" algn="l" defTabSz="311719" rtl="0" eaLnBrk="1" latinLnBrk="0" hangingPunct="1">
        <a:spcBef>
          <a:spcPct val="20000"/>
        </a:spcBef>
        <a:buFont typeface="Arial"/>
        <a:buChar char="•"/>
        <a:defRPr sz="1364" kern="1200">
          <a:solidFill>
            <a:schemeClr val="tx1"/>
          </a:solidFill>
          <a:latin typeface="+mn-lt"/>
          <a:ea typeface="+mn-ea"/>
          <a:cs typeface="+mn-cs"/>
        </a:defRPr>
      </a:lvl7pPr>
      <a:lvl8pPr marL="2337892" indent="-155859" algn="l" defTabSz="311719" rtl="0" eaLnBrk="1" latinLnBrk="0" hangingPunct="1">
        <a:spcBef>
          <a:spcPct val="20000"/>
        </a:spcBef>
        <a:buFont typeface="Arial"/>
        <a:buChar char="•"/>
        <a:defRPr sz="1364" kern="1200">
          <a:solidFill>
            <a:schemeClr val="tx1"/>
          </a:solidFill>
          <a:latin typeface="+mn-lt"/>
          <a:ea typeface="+mn-ea"/>
          <a:cs typeface="+mn-cs"/>
        </a:defRPr>
      </a:lvl8pPr>
      <a:lvl9pPr marL="2649611" indent="-155859" algn="l" defTabSz="311719" rtl="0" eaLnBrk="1" latinLnBrk="0" hangingPunct="1">
        <a:spcBef>
          <a:spcPct val="20000"/>
        </a:spcBef>
        <a:buFont typeface="Arial"/>
        <a:buChar char="•"/>
        <a:defRPr sz="1364" kern="1200">
          <a:solidFill>
            <a:schemeClr val="tx1"/>
          </a:solidFill>
          <a:latin typeface="+mn-lt"/>
          <a:ea typeface="+mn-ea"/>
          <a:cs typeface="+mn-cs"/>
        </a:defRPr>
      </a:lvl9pPr>
    </p:bodyStyle>
    <p:otherStyle>
      <a:defPPr>
        <a:defRPr lang="en-US"/>
      </a:defPPr>
      <a:lvl1pPr marL="0" algn="l" defTabSz="311719" rtl="0" eaLnBrk="1" latinLnBrk="0" hangingPunct="1">
        <a:defRPr sz="1227" kern="1200">
          <a:solidFill>
            <a:schemeClr val="tx1"/>
          </a:solidFill>
          <a:latin typeface="+mn-lt"/>
          <a:ea typeface="+mn-ea"/>
          <a:cs typeface="+mn-cs"/>
        </a:defRPr>
      </a:lvl1pPr>
      <a:lvl2pPr marL="311719" algn="l" defTabSz="311719" rtl="0" eaLnBrk="1" latinLnBrk="0" hangingPunct="1">
        <a:defRPr sz="1227" kern="1200">
          <a:solidFill>
            <a:schemeClr val="tx1"/>
          </a:solidFill>
          <a:latin typeface="+mn-lt"/>
          <a:ea typeface="+mn-ea"/>
          <a:cs typeface="+mn-cs"/>
        </a:defRPr>
      </a:lvl2pPr>
      <a:lvl3pPr marL="623438" algn="l" defTabSz="311719" rtl="0" eaLnBrk="1" latinLnBrk="0" hangingPunct="1">
        <a:defRPr sz="1227" kern="1200">
          <a:solidFill>
            <a:schemeClr val="tx1"/>
          </a:solidFill>
          <a:latin typeface="+mn-lt"/>
          <a:ea typeface="+mn-ea"/>
          <a:cs typeface="+mn-cs"/>
        </a:defRPr>
      </a:lvl3pPr>
      <a:lvl4pPr marL="935157" algn="l" defTabSz="311719" rtl="0" eaLnBrk="1" latinLnBrk="0" hangingPunct="1">
        <a:defRPr sz="1227" kern="1200">
          <a:solidFill>
            <a:schemeClr val="tx1"/>
          </a:solidFill>
          <a:latin typeface="+mn-lt"/>
          <a:ea typeface="+mn-ea"/>
          <a:cs typeface="+mn-cs"/>
        </a:defRPr>
      </a:lvl4pPr>
      <a:lvl5pPr marL="1246876" algn="l" defTabSz="311719" rtl="0" eaLnBrk="1" latinLnBrk="0" hangingPunct="1">
        <a:defRPr sz="1227" kern="1200">
          <a:solidFill>
            <a:schemeClr val="tx1"/>
          </a:solidFill>
          <a:latin typeface="+mn-lt"/>
          <a:ea typeface="+mn-ea"/>
          <a:cs typeface="+mn-cs"/>
        </a:defRPr>
      </a:lvl5pPr>
      <a:lvl6pPr marL="1558595" algn="l" defTabSz="311719" rtl="0" eaLnBrk="1" latinLnBrk="0" hangingPunct="1">
        <a:defRPr sz="1227" kern="1200">
          <a:solidFill>
            <a:schemeClr val="tx1"/>
          </a:solidFill>
          <a:latin typeface="+mn-lt"/>
          <a:ea typeface="+mn-ea"/>
          <a:cs typeface="+mn-cs"/>
        </a:defRPr>
      </a:lvl6pPr>
      <a:lvl7pPr marL="1870314" algn="l" defTabSz="311719" rtl="0" eaLnBrk="1" latinLnBrk="0" hangingPunct="1">
        <a:defRPr sz="1227" kern="1200">
          <a:solidFill>
            <a:schemeClr val="tx1"/>
          </a:solidFill>
          <a:latin typeface="+mn-lt"/>
          <a:ea typeface="+mn-ea"/>
          <a:cs typeface="+mn-cs"/>
        </a:defRPr>
      </a:lvl7pPr>
      <a:lvl8pPr marL="2182033" algn="l" defTabSz="311719" rtl="0" eaLnBrk="1" latinLnBrk="0" hangingPunct="1">
        <a:defRPr sz="1227" kern="1200">
          <a:solidFill>
            <a:schemeClr val="tx1"/>
          </a:solidFill>
          <a:latin typeface="+mn-lt"/>
          <a:ea typeface="+mn-ea"/>
          <a:cs typeface="+mn-cs"/>
        </a:defRPr>
      </a:lvl8pPr>
      <a:lvl9pPr marL="2493752" algn="l" defTabSz="311719" rtl="0" eaLnBrk="1" latinLnBrk="0" hangingPunct="1">
        <a:defRPr sz="1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059">
                <a:solidFill>
                  <a:schemeClr val="tx1">
                    <a:tint val="75000"/>
                  </a:schemeClr>
                </a:solidFill>
              </a:defRPr>
            </a:lvl1pPr>
          </a:lstStyle>
          <a:p>
            <a:fld id="{20F0B881-AF0D-7048-8594-855D4CAAAA8E}" type="datetimeFigureOut">
              <a:rPr lang="en-US" smtClean="0"/>
              <a:t>11/29/2023</a:t>
            </a:fld>
            <a:endParaRPr lang="en-US"/>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059">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03433"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403433" rtl="0" eaLnBrk="1" latinLnBrk="0" hangingPunct="1">
        <a:spcBef>
          <a:spcPct val="20000"/>
        </a:spcBef>
        <a:buFont typeface="Arial"/>
        <a:buChar char="•"/>
        <a:defRPr sz="2824" kern="1200">
          <a:solidFill>
            <a:schemeClr val="tx1"/>
          </a:solidFill>
          <a:latin typeface="+mn-lt"/>
          <a:ea typeface="+mn-ea"/>
          <a:cs typeface="+mn-cs"/>
        </a:defRPr>
      </a:lvl1pPr>
      <a:lvl2pPr marL="655579" indent="-252146" algn="l" defTabSz="403433" rtl="0" eaLnBrk="1" latinLnBrk="0" hangingPunct="1">
        <a:spcBef>
          <a:spcPct val="20000"/>
        </a:spcBef>
        <a:buFont typeface="Arial"/>
        <a:buChar char="–"/>
        <a:defRPr sz="2471" kern="1200">
          <a:solidFill>
            <a:schemeClr val="tx1"/>
          </a:solidFill>
          <a:latin typeface="+mn-lt"/>
          <a:ea typeface="+mn-ea"/>
          <a:cs typeface="+mn-cs"/>
        </a:defRPr>
      </a:lvl2pPr>
      <a:lvl3pPr marL="1008583" indent="-201717" algn="l" defTabSz="403433" rtl="0" eaLnBrk="1" latinLnBrk="0" hangingPunct="1">
        <a:spcBef>
          <a:spcPct val="20000"/>
        </a:spcBef>
        <a:buFont typeface="Arial"/>
        <a:buChar char="•"/>
        <a:defRPr sz="2118" kern="1200">
          <a:solidFill>
            <a:schemeClr val="tx1"/>
          </a:solidFill>
          <a:latin typeface="+mn-lt"/>
          <a:ea typeface="+mn-ea"/>
          <a:cs typeface="+mn-cs"/>
        </a:defRPr>
      </a:lvl3pPr>
      <a:lvl4pPr marL="1412016" indent="-201717" algn="l" defTabSz="403433" rtl="0" eaLnBrk="1" latinLnBrk="0" hangingPunct="1">
        <a:spcBef>
          <a:spcPct val="20000"/>
        </a:spcBef>
        <a:buFont typeface="Arial"/>
        <a:buChar char="–"/>
        <a:defRPr sz="1765" kern="1200">
          <a:solidFill>
            <a:schemeClr val="tx1"/>
          </a:solidFill>
          <a:latin typeface="+mn-lt"/>
          <a:ea typeface="+mn-ea"/>
          <a:cs typeface="+mn-cs"/>
        </a:defRPr>
      </a:lvl4pPr>
      <a:lvl5pPr marL="1815450" indent="-201717" algn="l" defTabSz="403433" rtl="0" eaLnBrk="1" latinLnBrk="0" hangingPunct="1">
        <a:spcBef>
          <a:spcPct val="20000"/>
        </a:spcBef>
        <a:buFont typeface="Arial"/>
        <a:buChar char="»"/>
        <a:defRPr sz="1765" kern="1200">
          <a:solidFill>
            <a:schemeClr val="tx1"/>
          </a:solidFill>
          <a:latin typeface="+mn-lt"/>
          <a:ea typeface="+mn-ea"/>
          <a:cs typeface="+mn-cs"/>
        </a:defRPr>
      </a:lvl5pPr>
      <a:lvl6pPr marL="2218883" indent="-201717" algn="l" defTabSz="403433" rtl="0" eaLnBrk="1" latinLnBrk="0" hangingPunct="1">
        <a:spcBef>
          <a:spcPct val="20000"/>
        </a:spcBef>
        <a:buFont typeface="Arial"/>
        <a:buChar char="•"/>
        <a:defRPr sz="1765" kern="1200">
          <a:solidFill>
            <a:schemeClr val="tx1"/>
          </a:solidFill>
          <a:latin typeface="+mn-lt"/>
          <a:ea typeface="+mn-ea"/>
          <a:cs typeface="+mn-cs"/>
        </a:defRPr>
      </a:lvl6pPr>
      <a:lvl7pPr marL="2622316" indent="-201717" algn="l" defTabSz="403433" rtl="0" eaLnBrk="1" latinLnBrk="0" hangingPunct="1">
        <a:spcBef>
          <a:spcPct val="20000"/>
        </a:spcBef>
        <a:buFont typeface="Arial"/>
        <a:buChar char="•"/>
        <a:defRPr sz="1765" kern="1200">
          <a:solidFill>
            <a:schemeClr val="tx1"/>
          </a:solidFill>
          <a:latin typeface="+mn-lt"/>
          <a:ea typeface="+mn-ea"/>
          <a:cs typeface="+mn-cs"/>
        </a:defRPr>
      </a:lvl7pPr>
      <a:lvl8pPr marL="3025750" indent="-201717" algn="l" defTabSz="403433" rtl="0" eaLnBrk="1" latinLnBrk="0" hangingPunct="1">
        <a:spcBef>
          <a:spcPct val="20000"/>
        </a:spcBef>
        <a:buFont typeface="Arial"/>
        <a:buChar char="•"/>
        <a:defRPr sz="1765" kern="1200">
          <a:solidFill>
            <a:schemeClr val="tx1"/>
          </a:solidFill>
          <a:latin typeface="+mn-lt"/>
          <a:ea typeface="+mn-ea"/>
          <a:cs typeface="+mn-cs"/>
        </a:defRPr>
      </a:lvl8pPr>
      <a:lvl9pPr marL="3429183" indent="-201717" algn="l" defTabSz="403433"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2530627" y="790306"/>
            <a:ext cx="6546138" cy="825611"/>
          </a:xfrm>
          <a:prstGeom prst="rect">
            <a:avLst/>
          </a:prstGeom>
          <a:noFill/>
        </p:spPr>
        <p:txBody>
          <a:bodyPr wrap="square" lIns="91440" tIns="45720" rIns="91440" bIns="45720" rtlCol="0" anchor="t">
            <a:spAutoFit/>
          </a:bodyPr>
          <a:lstStyle/>
          <a:p>
            <a:r>
              <a:rPr lang="en-US" sz="4750" dirty="0">
                <a:latin typeface="KG Eyes Wide Open"/>
                <a:cs typeface="KG Eyes Wide Open"/>
              </a:rPr>
              <a:t>Mrs. Lefeld</a:t>
            </a:r>
          </a:p>
        </p:txBody>
      </p:sp>
      <p:sp>
        <p:nvSpPr>
          <p:cNvPr id="25" name="TextBox 24"/>
          <p:cNvSpPr txBox="1"/>
          <p:nvPr/>
        </p:nvSpPr>
        <p:spPr>
          <a:xfrm>
            <a:off x="333462" y="1405691"/>
            <a:ext cx="6191077" cy="703398"/>
          </a:xfrm>
          <a:prstGeom prst="rect">
            <a:avLst/>
          </a:prstGeom>
          <a:noFill/>
        </p:spPr>
        <p:txBody>
          <a:bodyPr wrap="square" rtlCol="0">
            <a:spAutoFit/>
          </a:bodyPr>
          <a:lstStyle/>
          <a:p>
            <a:pPr algn="ctr"/>
            <a:r>
              <a:rPr lang="en-US" sz="3971"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2195315" y="1858419"/>
            <a:ext cx="3877298" cy="363946"/>
          </a:xfrm>
          <a:prstGeom prst="rect">
            <a:avLst/>
          </a:prstGeom>
          <a:noFill/>
        </p:spPr>
        <p:txBody>
          <a:bodyPr wrap="square" rtlCol="0">
            <a:spAutoFit/>
          </a:bodyPr>
          <a:lstStyle/>
          <a:p>
            <a:pPr algn="r"/>
            <a:r>
              <a:rPr lang="en-US" sz="1765" dirty="0">
                <a:latin typeface="Century Gothic" panose="020B0502020202020204" pitchFamily="34" charset="0"/>
                <a:cs typeface="Shadows Into Light"/>
              </a:rPr>
              <a:t>November 2022</a:t>
            </a:r>
          </a:p>
        </p:txBody>
      </p:sp>
      <p:sp>
        <p:nvSpPr>
          <p:cNvPr id="30" name="TextBox 29"/>
          <p:cNvSpPr txBox="1"/>
          <p:nvPr/>
        </p:nvSpPr>
        <p:spPr>
          <a:xfrm>
            <a:off x="9438481" y="-308811"/>
            <a:ext cx="2824354" cy="6160597"/>
          </a:xfrm>
          <a:prstGeom prst="rect">
            <a:avLst/>
          </a:prstGeom>
          <a:solidFill>
            <a:schemeClr val="bg1"/>
          </a:solidFill>
          <a:ln w="63500" cmpd="sng">
            <a:solidFill>
              <a:schemeClr val="tx1"/>
            </a:solidFill>
          </a:ln>
        </p:spPr>
        <p:txBody>
          <a:bodyPr wrap="square" rtlCol="0">
            <a:spAutoFit/>
          </a:bodyPr>
          <a:lstStyle/>
          <a:p>
            <a:pPr algn="ctr"/>
            <a:r>
              <a:rPr lang="en-US" sz="1765" b="1" dirty="0">
                <a:latin typeface="HelloAntsClose" panose="02000603000000000000" pitchFamily="2" charset="0"/>
                <a:ea typeface="HelloAntsClose" panose="02000603000000000000" pitchFamily="2" charset="0"/>
                <a:cs typeface="Shadows Into Light"/>
              </a:rPr>
              <a:t>Meet Your Teacher</a:t>
            </a:r>
          </a:p>
          <a:p>
            <a:r>
              <a:rPr lang="en-US" sz="1191" dirty="0">
                <a:latin typeface="Century Gothic" panose="020B0502020202020204" pitchFamily="34" charset="0"/>
                <a:cs typeface="Shadows Into Light"/>
              </a:rPr>
              <a:t>My name is Mrs. Kraft, </a:t>
            </a:r>
          </a:p>
          <a:p>
            <a:r>
              <a:rPr lang="en-US" sz="1191" dirty="0">
                <a:latin typeface="Century Gothic" panose="020B0502020202020204" pitchFamily="34" charset="0"/>
                <a:cs typeface="Shadows Into Light"/>
              </a:rPr>
              <a:t>and I am so excited to </a:t>
            </a:r>
          </a:p>
          <a:p>
            <a:r>
              <a:rPr lang="en-US" sz="1191" dirty="0">
                <a:latin typeface="Century Gothic" panose="020B0502020202020204" pitchFamily="34" charset="0"/>
                <a:cs typeface="Shadows Into Light"/>
              </a:rPr>
              <a:t>be your teacher! Below </a:t>
            </a:r>
          </a:p>
          <a:p>
            <a:r>
              <a:rPr lang="en-US" sz="1191" dirty="0">
                <a:latin typeface="Century Gothic" panose="020B0502020202020204" pitchFamily="34" charset="0"/>
                <a:cs typeface="Shadows Into Light"/>
              </a:rPr>
              <a:t>is a little about me. </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Family</a:t>
            </a:r>
            <a:r>
              <a:rPr lang="en-US" sz="1191" dirty="0">
                <a:latin typeface="Century Gothic" panose="020B0502020202020204" pitchFamily="34" charset="0"/>
                <a:cs typeface="Shadows Into Light"/>
              </a:rPr>
              <a:t>: My husband,</a:t>
            </a:r>
          </a:p>
          <a:p>
            <a:r>
              <a:rPr lang="en-US" sz="1191" dirty="0">
                <a:latin typeface="Century Gothic" panose="020B0502020202020204" pitchFamily="34" charset="0"/>
                <a:cs typeface="Shadows Into Light"/>
              </a:rPr>
              <a:t>Josh, and I are the </a:t>
            </a:r>
          </a:p>
          <a:p>
            <a:r>
              <a:rPr lang="en-US" sz="1191" dirty="0">
                <a:latin typeface="Century Gothic" panose="020B0502020202020204" pitchFamily="34" charset="0"/>
                <a:cs typeface="Shadows Into Light"/>
              </a:rPr>
              <a:t>proud parents of two </a:t>
            </a:r>
          </a:p>
          <a:p>
            <a:r>
              <a:rPr lang="en-US" sz="1191" dirty="0">
                <a:latin typeface="Century Gothic" panose="020B0502020202020204" pitchFamily="34" charset="0"/>
                <a:cs typeface="Shadows Into Light"/>
              </a:rPr>
              <a:t>little girls – Katie who is seven, and Kennedy who is five. </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Education: </a:t>
            </a:r>
            <a:r>
              <a:rPr lang="en-US" sz="1191" dirty="0">
                <a:latin typeface="Century Gothic" panose="020B0502020202020204" pitchFamily="34" charset="0"/>
                <a:cs typeface="Shadows Into Light"/>
              </a:rPr>
              <a:t>I attended Ohio University, majoring in Early Childhood Education, and later mastered in Technology in Education through Lesley University.</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Experience: </a:t>
            </a:r>
            <a:r>
              <a:rPr lang="en-US" sz="1191" dirty="0">
                <a:latin typeface="Century Gothic" panose="020B0502020202020204" pitchFamily="34" charset="0"/>
                <a:cs typeface="Shadows Into Light"/>
              </a:rPr>
              <a:t>I taught for fourteen years in South Carolina (both second and third grades) and have taught third grade for Greenville the last three years. This year, I will be teaching 3</a:t>
            </a:r>
            <a:r>
              <a:rPr lang="en-US" sz="1191" baseline="30000" dirty="0">
                <a:latin typeface="Century Gothic" panose="020B0502020202020204" pitchFamily="34" charset="0"/>
                <a:cs typeface="Shadows Into Light"/>
              </a:rPr>
              <a:t>rd</a:t>
            </a:r>
            <a:r>
              <a:rPr lang="en-US" sz="1191" dirty="0">
                <a:latin typeface="Century Gothic" panose="020B0502020202020204" pitchFamily="34" charset="0"/>
                <a:cs typeface="Shadows Into Light"/>
              </a:rPr>
              <a:t> grade Language Arts, including reading, writing, grammar, and word work. </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Favorites: </a:t>
            </a:r>
            <a:r>
              <a:rPr lang="en-US" sz="1191" dirty="0">
                <a:latin typeface="Century Gothic" panose="020B0502020202020204" pitchFamily="34" charset="0"/>
                <a:cs typeface="Shadows Into Light"/>
              </a:rPr>
              <a:t>I love spending time with my family, coffee, football (Ohio State and Cleveland Browns), and art (mostly doodling or painting).</a:t>
            </a:r>
          </a:p>
          <a:p>
            <a:endParaRPr lang="en-US" sz="662" dirty="0">
              <a:latin typeface="Century Gothic" panose="020B0502020202020204" pitchFamily="34" charset="0"/>
              <a:cs typeface="Shadows Into Light"/>
            </a:endParaRPr>
          </a:p>
          <a:p>
            <a:r>
              <a:rPr lang="en-US" sz="1191" dirty="0">
                <a:latin typeface="Century Gothic" panose="020B0502020202020204" pitchFamily="34" charset="0"/>
                <a:cs typeface="Shadows Into Light"/>
              </a:rPr>
              <a:t>I look forward to getting to know you better. I know we are going to have a great year!</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783291" y="871407"/>
            <a:ext cx="1638302" cy="663856"/>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14" name="TextBox 13">
            <a:extLst>
              <a:ext uri="{FF2B5EF4-FFF2-40B4-BE49-F238E27FC236}">
                <a16:creationId xmlns:a16="http://schemas.microsoft.com/office/drawing/2014/main" id="{6E81A4DF-FFA9-472D-955B-C8566DD93B36}"/>
              </a:ext>
            </a:extLst>
          </p:cNvPr>
          <p:cNvSpPr txBox="1"/>
          <p:nvPr/>
        </p:nvSpPr>
        <p:spPr>
          <a:xfrm>
            <a:off x="777707" y="1977559"/>
            <a:ext cx="5353173" cy="1090683"/>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65" b="1" dirty="0">
                <a:latin typeface="HelloAntsClose" panose="02000603000000000000" pitchFamily="2" charset="0"/>
                <a:ea typeface="HelloAntsClose" panose="02000603000000000000" pitchFamily="2" charset="0"/>
                <a:cs typeface="Shadows Into Light"/>
              </a:rPr>
              <a:t>Important Dates</a:t>
            </a:r>
          </a:p>
          <a:p>
            <a:pPr marL="147955" indent="-147955">
              <a:buFont typeface="Arial" panose="020B0604020202020204" pitchFamily="34" charset="0"/>
              <a:buChar char="•"/>
            </a:pPr>
            <a:r>
              <a:rPr lang="en-US" sz="1150" b="1" dirty="0">
                <a:latin typeface="Century Gothic"/>
              </a:rPr>
              <a:t>November 3rd – </a:t>
            </a:r>
            <a:r>
              <a:rPr lang="en-US" sz="1150" dirty="0">
                <a:latin typeface="Century Gothic"/>
              </a:rPr>
              <a:t>Report Cards Go Home</a:t>
            </a:r>
            <a:endParaRPr lang="en-US" sz="1150" b="1" dirty="0">
              <a:latin typeface="Century Gothic"/>
            </a:endParaRPr>
          </a:p>
          <a:p>
            <a:pPr marL="147955" indent="-147955">
              <a:buFont typeface="Arial" panose="020B0604020202020204" pitchFamily="34" charset="0"/>
              <a:buChar char="•"/>
            </a:pPr>
            <a:r>
              <a:rPr lang="en-US" sz="1150" b="1" dirty="0">
                <a:latin typeface="Century Gothic"/>
              </a:rPr>
              <a:t>November 7</a:t>
            </a:r>
            <a:r>
              <a:rPr lang="en-US" sz="1150" b="1" baseline="30000" dirty="0">
                <a:latin typeface="Century Gothic"/>
              </a:rPr>
              <a:t>th</a:t>
            </a:r>
            <a:r>
              <a:rPr lang="en-US" sz="1150" b="1" dirty="0">
                <a:latin typeface="Century Gothic"/>
              </a:rPr>
              <a:t>, 9</a:t>
            </a:r>
            <a:r>
              <a:rPr lang="en-US" sz="1150" b="1" baseline="30000" dirty="0">
                <a:latin typeface="Century Gothic"/>
              </a:rPr>
              <a:t>th</a:t>
            </a:r>
            <a:r>
              <a:rPr lang="en-US" sz="1150" b="1" dirty="0">
                <a:latin typeface="Century Gothic"/>
              </a:rPr>
              <a:t>, and 14</a:t>
            </a:r>
            <a:r>
              <a:rPr lang="en-US" sz="1150" b="1" baseline="30000" dirty="0">
                <a:latin typeface="Century Gothic"/>
              </a:rPr>
              <a:t>th</a:t>
            </a:r>
            <a:r>
              <a:rPr lang="en-US" sz="1150" b="1" dirty="0">
                <a:latin typeface="Century Gothic"/>
              </a:rPr>
              <a:t> – </a:t>
            </a:r>
            <a:r>
              <a:rPr lang="en-US" sz="1150" dirty="0">
                <a:latin typeface="Century Gothic"/>
              </a:rPr>
              <a:t>Parent / Teacher Conferences</a:t>
            </a:r>
          </a:p>
          <a:p>
            <a:pPr marL="147955" indent="-147955">
              <a:buFont typeface="Arial" panose="020B0604020202020204" pitchFamily="34" charset="0"/>
              <a:buChar char="•"/>
            </a:pPr>
            <a:r>
              <a:rPr lang="en-US" sz="1150" b="1" dirty="0">
                <a:latin typeface="Century Gothic"/>
              </a:rPr>
              <a:t>November 21-</a:t>
            </a:r>
            <a:r>
              <a:rPr lang="en-US" sz="1150" dirty="0">
                <a:latin typeface="Century Gothic"/>
              </a:rPr>
              <a:t>Fall Harvest Classroom Party</a:t>
            </a:r>
          </a:p>
          <a:p>
            <a:pPr marL="147955" indent="-147955">
              <a:buFont typeface="Arial" panose="020B0604020202020204" pitchFamily="34" charset="0"/>
              <a:buChar char="•"/>
            </a:pPr>
            <a:r>
              <a:rPr lang="en-US" sz="1150" b="1" dirty="0">
                <a:latin typeface="Century Gothic"/>
              </a:rPr>
              <a:t>November 22nd - 26th– </a:t>
            </a:r>
            <a:r>
              <a:rPr lang="en-US" sz="1150" dirty="0">
                <a:latin typeface="Century Gothic"/>
              </a:rPr>
              <a:t>Thanksgiving Break (No School)</a:t>
            </a:r>
          </a:p>
        </p:txBody>
      </p:sp>
      <p:sp>
        <p:nvSpPr>
          <p:cNvPr id="15" name="TextBox 14">
            <a:extLst>
              <a:ext uri="{FF2B5EF4-FFF2-40B4-BE49-F238E27FC236}">
                <a16:creationId xmlns:a16="http://schemas.microsoft.com/office/drawing/2014/main" id="{C0063863-BA45-4048-B8EE-2873A9283B6F}"/>
              </a:ext>
            </a:extLst>
          </p:cNvPr>
          <p:cNvSpPr txBox="1"/>
          <p:nvPr/>
        </p:nvSpPr>
        <p:spPr>
          <a:xfrm>
            <a:off x="10099849" y="5998105"/>
            <a:ext cx="2444915" cy="1660455"/>
          </a:xfrm>
          <a:prstGeom prst="rect">
            <a:avLst/>
          </a:prstGeom>
          <a:solidFill>
            <a:schemeClr val="bg1"/>
          </a:solidFill>
          <a:ln w="63500" cmpd="sng">
            <a:solidFill>
              <a:schemeClr val="tx1"/>
            </a:solidFill>
          </a:ln>
        </p:spPr>
        <p:txBody>
          <a:bodyPr wrap="square" rtlCol="0">
            <a:spAutoFit/>
          </a:bodyPr>
          <a:lstStyle/>
          <a:p>
            <a:pPr algn="ctr"/>
            <a:r>
              <a:rPr lang="en-US" sz="1765" b="1" dirty="0">
                <a:latin typeface="HelloAntsClose" panose="02000603000000000000" pitchFamily="2" charset="0"/>
                <a:ea typeface="HelloAntsClose" panose="02000603000000000000" pitchFamily="2" charset="0"/>
                <a:cs typeface="Shadows Into Light"/>
              </a:rPr>
              <a:t>Canvas</a:t>
            </a:r>
          </a:p>
          <a:p>
            <a:pPr algn="ctr"/>
            <a:endParaRPr lang="en-US" sz="1765" b="1" dirty="0">
              <a:latin typeface="HelloAntsClose" panose="02000603000000000000" pitchFamily="2" charset="0"/>
              <a:ea typeface="HelloAntsClose" panose="02000603000000000000" pitchFamily="2" charset="0"/>
              <a:cs typeface="Shadows Into Light"/>
            </a:endParaRPr>
          </a:p>
          <a:p>
            <a:endParaRPr lang="en-US" sz="1191" dirty="0">
              <a:latin typeface="Century Gothic" panose="020B0502020202020204" pitchFamily="34" charset="0"/>
              <a:cs typeface="Shadows Into Light"/>
            </a:endParaRPr>
          </a:p>
          <a:p>
            <a:r>
              <a:rPr lang="en-US" sz="1191" dirty="0">
                <a:latin typeface="Century Gothic" panose="020B0502020202020204" pitchFamily="34" charset="0"/>
                <a:cs typeface="Shadows Into Light"/>
              </a:rPr>
              <a:t>Greenville City Schools will utilize the learning management system, Canvas, again this year.</a:t>
            </a:r>
          </a:p>
          <a:p>
            <a:endParaRPr lang="en-US" sz="706" dirty="0">
              <a:latin typeface="Century Gothic" panose="020B0502020202020204" pitchFamily="34" charset="0"/>
              <a:cs typeface="Shadows Into Light"/>
            </a:endParaRPr>
          </a:p>
        </p:txBody>
      </p:sp>
      <p:pic>
        <p:nvPicPr>
          <p:cNvPr id="1028" name="Picture 4" descr="Canvas Student - Apps on Google Play">
            <a:extLst>
              <a:ext uri="{FF2B5EF4-FFF2-40B4-BE49-F238E27FC236}">
                <a16:creationId xmlns:a16="http://schemas.microsoft.com/office/drawing/2014/main" id="{B575A758-C880-441B-BC15-7FD9268C8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8495" y="6475010"/>
            <a:ext cx="509143" cy="509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FFFEED-3641-439B-88BE-F9053AC1EC54}"/>
              </a:ext>
            </a:extLst>
          </p:cNvPr>
          <p:cNvSpPr txBox="1"/>
          <p:nvPr/>
        </p:nvSpPr>
        <p:spPr>
          <a:xfrm>
            <a:off x="3467420" y="3074703"/>
            <a:ext cx="2631444" cy="5366854"/>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50" b="1" dirty="0">
                <a:latin typeface="HelloAntsClose"/>
                <a:ea typeface="HelloAntsClose" panose="02000603000000000000" pitchFamily="2" charset="0"/>
                <a:cs typeface="Shadows Into Light"/>
              </a:rPr>
              <a:t>Dojo App</a:t>
            </a:r>
            <a:endParaRPr lang="en-US" sz="1765" b="1" dirty="0">
              <a:latin typeface="HelloAntsClose"/>
              <a:ea typeface="HelloAntsClose" panose="02000603000000000000" pitchFamily="2" charset="0"/>
              <a:cs typeface="Shadows Into Light"/>
            </a:endParaRPr>
          </a:p>
          <a:p>
            <a:r>
              <a:rPr lang="en-US" sz="1150" dirty="0">
                <a:highlight>
                  <a:srgbClr val="00FFFF"/>
                </a:highlight>
                <a:latin typeface="Century Gothic"/>
              </a:rPr>
              <a:t>If you still need to join</a:t>
            </a:r>
            <a:r>
              <a:rPr lang="en-US" sz="1150" b="1" dirty="0">
                <a:highlight>
                  <a:srgbClr val="00FFFF"/>
                </a:highlight>
                <a:latin typeface="Century Gothic"/>
              </a:rPr>
              <a:t> class Dojo</a:t>
            </a:r>
            <a:r>
              <a:rPr lang="en-US" sz="1150" b="1" dirty="0">
                <a:latin typeface="Century Gothic"/>
              </a:rPr>
              <a:t>, </a:t>
            </a:r>
            <a:r>
              <a:rPr lang="en-US" sz="1150" dirty="0">
                <a:highlight>
                  <a:srgbClr val="00FFFF"/>
                </a:highlight>
                <a:latin typeface="Century Gothic"/>
              </a:rPr>
              <a:t>please email mlefeld@gcswave.com</a:t>
            </a:r>
            <a:endParaRPr lang="en-US" sz="1150" dirty="0">
              <a:highlight>
                <a:srgbClr val="00FFFF"/>
              </a:highlight>
              <a:latin typeface="Century Gothic" panose="020B0502020202020204" pitchFamily="34" charset="0"/>
            </a:endParaRPr>
          </a:p>
          <a:p>
            <a:pPr algn="ctr"/>
            <a:endParaRPr lang="en-US" sz="1059" b="1" dirty="0">
              <a:latin typeface="HelloAntsClose" panose="02000603000000000000" pitchFamily="2" charset="0"/>
              <a:ea typeface="HelloAntsClose" panose="02000603000000000000" pitchFamily="2" charset="0"/>
              <a:cs typeface="Shadows Into Light"/>
            </a:endParaRPr>
          </a:p>
          <a:p>
            <a:pPr algn="ctr"/>
            <a:r>
              <a:rPr lang="en-US" sz="1765" b="1" dirty="0">
                <a:latin typeface="HelloAntsClose" panose="02000603000000000000" pitchFamily="2" charset="0"/>
                <a:ea typeface="HelloAntsClose" panose="02000603000000000000" pitchFamily="2" charset="0"/>
                <a:cs typeface="Shadows Into Light"/>
              </a:rPr>
              <a:t>Reading Logs</a:t>
            </a:r>
          </a:p>
          <a:p>
            <a:pPr lvl="0"/>
            <a:r>
              <a:rPr lang="en-US" sz="1191" b="1" dirty="0">
                <a:latin typeface="Century Gothic" panose="020B0502020202020204" pitchFamily="34" charset="0"/>
              </a:rPr>
              <a:t>Students are encouraged to read a minimum of 20 minutes each school night. </a:t>
            </a:r>
            <a:r>
              <a:rPr lang="en-US" sz="1191" dirty="0">
                <a:latin typeface="Century Gothic" panose="020B0502020202020204" pitchFamily="34" charset="0"/>
              </a:rPr>
              <a:t>Completing this reading has a positive impact on your child’s success in third grade!</a:t>
            </a:r>
          </a:p>
          <a:p>
            <a:r>
              <a:rPr lang="en-US" sz="1150" dirty="0">
                <a:latin typeface="Century Gothic"/>
              </a:rPr>
              <a:t>Your child should keep their reading log in “Return to School” side of their green take-home folder. </a:t>
            </a:r>
            <a:endParaRPr lang="en-US" sz="1150" dirty="0">
              <a:latin typeface="Century Gothic" panose="020B0502020202020204" pitchFamily="34" charset="0"/>
            </a:endParaRPr>
          </a:p>
          <a:p>
            <a:pPr lvl="0"/>
            <a:endParaRPr lang="en-US" sz="706" dirty="0">
              <a:latin typeface="Century Gothic" panose="020B0502020202020204" pitchFamily="34" charset="0"/>
            </a:endParaRPr>
          </a:p>
          <a:p>
            <a:r>
              <a:rPr lang="en-US" sz="1150" dirty="0">
                <a:latin typeface="Century Gothic"/>
              </a:rPr>
              <a:t>If your child needs books for at home reading, please notify me! :) Students are always welcome to borrow books from our classroom library.</a:t>
            </a:r>
            <a:endParaRPr lang="en-US" sz="1150" dirty="0">
              <a:latin typeface="Century Gothic" panose="020B0502020202020204" pitchFamily="34" charset="0"/>
            </a:endParaRPr>
          </a:p>
          <a:p>
            <a:endParaRPr lang="en-US" sz="1150" b="1" dirty="0">
              <a:latin typeface="Century Gothic" panose="020B0502020202020204" pitchFamily="34" charset="0"/>
            </a:endParaRPr>
          </a:p>
          <a:p>
            <a:r>
              <a:rPr lang="en-US" sz="1400" b="1" dirty="0">
                <a:latin typeface="Century Gothic"/>
              </a:rPr>
              <a:t>Weekly Poem:</a:t>
            </a:r>
            <a:endParaRPr lang="en-US" sz="1400" b="1" dirty="0">
              <a:latin typeface="Century Gothic" panose="020B0502020202020204" pitchFamily="34" charset="0"/>
            </a:endParaRPr>
          </a:p>
          <a:p>
            <a:r>
              <a:rPr lang="en-US" sz="1150" dirty="0">
                <a:latin typeface="Century Gothic"/>
              </a:rPr>
              <a:t>Students should read the weekly fluency poem every night and return to school on Fridays. I ask that a caregiver has signed the back (not just a check mark).</a:t>
            </a:r>
            <a:endParaRPr lang="en-US" sz="1150" dirty="0">
              <a:latin typeface="Century Gothic" panose="020B0502020202020204" pitchFamily="34" charset="0"/>
            </a:endParaRPr>
          </a:p>
        </p:txBody>
      </p:sp>
      <p:sp>
        <p:nvSpPr>
          <p:cNvPr id="18" name="TextBox 17">
            <a:extLst>
              <a:ext uri="{FF2B5EF4-FFF2-40B4-BE49-F238E27FC236}">
                <a16:creationId xmlns:a16="http://schemas.microsoft.com/office/drawing/2014/main" id="{0F1537D3-CE4C-484A-8102-634AA8924311}"/>
              </a:ext>
            </a:extLst>
          </p:cNvPr>
          <p:cNvSpPr txBox="1"/>
          <p:nvPr/>
        </p:nvSpPr>
        <p:spPr>
          <a:xfrm>
            <a:off x="771326" y="3069369"/>
            <a:ext cx="2533032" cy="4408899"/>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endParaRPr lang="en-US" sz="1750" b="1" dirty="0">
              <a:latin typeface="HelloAntsClose"/>
            </a:endParaRPr>
          </a:p>
          <a:p>
            <a:pPr algn="ctr"/>
            <a:r>
              <a:rPr lang="en-US" sz="1750" b="1" dirty="0">
                <a:latin typeface="HelloAntsClose"/>
                <a:ea typeface="HelloAntsClose" panose="02000603000000000000" pitchFamily="2" charset="0"/>
              </a:rPr>
              <a:t>Planner and Folder</a:t>
            </a:r>
          </a:p>
          <a:p>
            <a:r>
              <a:rPr lang="en-US" dirty="0">
                <a:cs typeface="Calibri"/>
              </a:rPr>
              <a:t>Please check your child's green folder each evening for important papers from the school. You can also find their completed work and often graded assignments. Students agenda planners are written in on Mondays with the assignments for the week in each subject.</a:t>
            </a:r>
          </a:p>
          <a:p>
            <a:r>
              <a:rPr lang="en-US" sz="1150" b="1" dirty="0">
                <a:latin typeface="Century Gothic"/>
              </a:rPr>
              <a:t>          </a:t>
            </a:r>
            <a:endParaRPr lang="en-US" sz="1150" b="1" dirty="0">
              <a:latin typeface="Century Gothic" panose="020B0502020202020204" pitchFamily="34" charset="0"/>
            </a:endParaRPr>
          </a:p>
        </p:txBody>
      </p:sp>
      <p:pic>
        <p:nvPicPr>
          <p:cNvPr id="4" name="Picture 3" descr="A picture containing text, queen&#10;&#10;Description automatically generated">
            <a:extLst>
              <a:ext uri="{FF2B5EF4-FFF2-40B4-BE49-F238E27FC236}">
                <a16:creationId xmlns:a16="http://schemas.microsoft.com/office/drawing/2014/main" id="{65A300D5-C3EE-4446-974D-92BEEF9C3054}"/>
              </a:ext>
            </a:extLst>
          </p:cNvPr>
          <p:cNvPicPr>
            <a:picLocks noChangeAspect="1"/>
          </p:cNvPicPr>
          <p:nvPr/>
        </p:nvPicPr>
        <p:blipFill>
          <a:blip r:embed="rId5"/>
          <a:stretch>
            <a:fillRect/>
          </a:stretch>
        </p:blipFill>
        <p:spPr>
          <a:xfrm>
            <a:off x="8809481" y="2681169"/>
            <a:ext cx="534567" cy="534567"/>
          </a:xfrm>
          <a:prstGeom prst="rect">
            <a:avLst/>
          </a:prstGeom>
        </p:spPr>
      </p:pic>
      <p:sp>
        <p:nvSpPr>
          <p:cNvPr id="3" name="Rectangle 2">
            <a:extLst>
              <a:ext uri="{FF2B5EF4-FFF2-40B4-BE49-F238E27FC236}">
                <a16:creationId xmlns:a16="http://schemas.microsoft.com/office/drawing/2014/main" id="{8CBCCFD3-F949-4525-AB89-F57D3E72E6CB}"/>
              </a:ext>
            </a:extLst>
          </p:cNvPr>
          <p:cNvSpPr/>
          <p:nvPr/>
        </p:nvSpPr>
        <p:spPr>
          <a:xfrm>
            <a:off x="7271666" y="473115"/>
            <a:ext cx="516616" cy="309637"/>
          </a:xfrm>
          <a:prstGeom prst="rect">
            <a:avLst/>
          </a:prstGeom>
        </p:spPr>
        <p:txBody>
          <a:bodyPr wrap="none">
            <a:spAutoFit/>
          </a:bodyPr>
          <a:lstStyle/>
          <a:p>
            <a:r>
              <a:rPr lang="en-US" sz="1412" dirty="0">
                <a:latin typeface="KG Eyes Wide Open"/>
                <a:cs typeface="KG Eyes Wide Open"/>
              </a:rPr>
              <a:t>Mrs.</a:t>
            </a:r>
            <a:endParaRPr lang="en-US" sz="1412" dirty="0"/>
          </a:p>
        </p:txBody>
      </p:sp>
      <p:sp>
        <p:nvSpPr>
          <p:cNvPr id="21" name="Rectangle 20">
            <a:extLst>
              <a:ext uri="{FF2B5EF4-FFF2-40B4-BE49-F238E27FC236}">
                <a16:creationId xmlns:a16="http://schemas.microsoft.com/office/drawing/2014/main" id="{8AB2E4DF-65CC-4DEB-A782-6CA431D7150A}"/>
              </a:ext>
            </a:extLst>
          </p:cNvPr>
          <p:cNvSpPr/>
          <p:nvPr/>
        </p:nvSpPr>
        <p:spPr>
          <a:xfrm>
            <a:off x="7288826" y="803603"/>
            <a:ext cx="705971" cy="309637"/>
          </a:xfrm>
          <a:prstGeom prst="rect">
            <a:avLst/>
          </a:prstGeom>
        </p:spPr>
        <p:txBody>
          <a:bodyPr wrap="square">
            <a:spAutoFit/>
          </a:bodyPr>
          <a:lstStyle/>
          <a:p>
            <a:r>
              <a:rPr lang="en-US" sz="1412" dirty="0">
                <a:latin typeface="KG Eyes Wide Open"/>
                <a:cs typeface="KG Eyes Wide Open"/>
              </a:rPr>
              <a:t>Mrs.</a:t>
            </a:r>
            <a:endParaRPr lang="en-US" sz="1412" dirty="0"/>
          </a:p>
        </p:txBody>
      </p:sp>
      <p:pic>
        <p:nvPicPr>
          <p:cNvPr id="5" name="Picture 4">
            <a:extLst>
              <a:ext uri="{FF2B5EF4-FFF2-40B4-BE49-F238E27FC236}">
                <a16:creationId xmlns:a16="http://schemas.microsoft.com/office/drawing/2014/main" id="{1B17D0DC-E492-4044-913F-42E19C162D0E}"/>
              </a:ext>
            </a:extLst>
          </p:cNvPr>
          <p:cNvPicPr>
            <a:picLocks noChangeAspect="1"/>
          </p:cNvPicPr>
          <p:nvPr/>
        </p:nvPicPr>
        <p:blipFill rotWithShape="1">
          <a:blip r:embed="rId6"/>
          <a:srcRect r="1297"/>
          <a:stretch/>
        </p:blipFill>
        <p:spPr>
          <a:xfrm>
            <a:off x="5706214" y="2228633"/>
            <a:ext cx="704152" cy="836269"/>
          </a:xfrm>
          <a:prstGeom prst="rect">
            <a:avLst/>
          </a:prstGeom>
        </p:spPr>
      </p:pic>
      <p:pic>
        <p:nvPicPr>
          <p:cNvPr id="8" name="Picture 6">
            <a:extLst>
              <a:ext uri="{FF2B5EF4-FFF2-40B4-BE49-F238E27FC236}">
                <a16:creationId xmlns:a16="http://schemas.microsoft.com/office/drawing/2014/main" id="{F222BB42-1D46-49FE-A712-693F66BCCA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4861" y="7471684"/>
            <a:ext cx="660945" cy="82429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1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3445865" y="757562"/>
            <a:ext cx="2629608" cy="1902829"/>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65" b="1" dirty="0">
                <a:latin typeface="HelloAntsClose" panose="02000603000000000000" pitchFamily="2" charset="0"/>
                <a:ea typeface="HelloAntsClose" panose="02000603000000000000" pitchFamily="2" charset="0"/>
                <a:cs typeface="Shadows Into Light"/>
              </a:rPr>
              <a:t>Writing</a:t>
            </a:r>
          </a:p>
          <a:p>
            <a:r>
              <a:rPr lang="en-US" sz="1250" dirty="0">
                <a:latin typeface="Century Gothic"/>
                <a:cs typeface="Shadows Into Light"/>
              </a:rPr>
              <a:t>In November, students will continue to build skills in paragraph writing in which they respond to a prompt. Our focus will be opinion writing. Student will practice using text evidence from a given prompt to support their response. </a:t>
            </a:r>
            <a:endParaRPr lang="en-US" sz="1191" dirty="0">
              <a:latin typeface="Century Gothic" panose="020B0502020202020204" pitchFamily="34" charset="0"/>
              <a:cs typeface="Shadows Into Light"/>
            </a:endParaRPr>
          </a:p>
        </p:txBody>
      </p:sp>
      <p:sp>
        <p:nvSpPr>
          <p:cNvPr id="9" name="TextBox 8">
            <a:extLst>
              <a:ext uri="{FF2B5EF4-FFF2-40B4-BE49-F238E27FC236}">
                <a16:creationId xmlns:a16="http://schemas.microsoft.com/office/drawing/2014/main" id="{28492816-83AC-4885-A742-A4E3F7E7A4DC}"/>
              </a:ext>
            </a:extLst>
          </p:cNvPr>
          <p:cNvSpPr txBox="1"/>
          <p:nvPr/>
        </p:nvSpPr>
        <p:spPr>
          <a:xfrm>
            <a:off x="737078" y="757563"/>
            <a:ext cx="2727996" cy="6370783"/>
          </a:xfrm>
          <a:prstGeom prst="rect">
            <a:avLst/>
          </a:prstGeom>
          <a:solidFill>
            <a:schemeClr val="bg1"/>
          </a:solidFill>
          <a:ln w="63500" cmpd="sng">
            <a:solidFill>
              <a:schemeClr val="tx1"/>
            </a:solidFill>
          </a:ln>
        </p:spPr>
        <p:txBody>
          <a:bodyPr wrap="square" rtlCol="0">
            <a:spAutoFit/>
          </a:bodyPr>
          <a:lstStyle/>
          <a:p>
            <a:pPr algn="ctr"/>
            <a:r>
              <a:rPr lang="en-US" sz="1765" b="1" dirty="0">
                <a:latin typeface="HelloAntsClose" panose="02000603000000000000" pitchFamily="2" charset="0"/>
                <a:ea typeface="HelloAntsClose" panose="02000603000000000000" pitchFamily="2" charset="0"/>
                <a:cs typeface="Shadows Into Light"/>
              </a:rPr>
              <a:t>Reading</a:t>
            </a:r>
          </a:p>
          <a:p>
            <a:pPr algn="ctr"/>
            <a:endParaRPr lang="en-US" sz="2118" b="1" dirty="0">
              <a:latin typeface="Century Gothic" panose="020B0502020202020204" pitchFamily="34" charset="0"/>
              <a:ea typeface="HelloAntsClose" panose="02000603000000000000" pitchFamily="2" charset="0"/>
              <a:cs typeface="Shadows Into Light"/>
            </a:endParaRPr>
          </a:p>
          <a:p>
            <a:pPr algn="l"/>
            <a:r>
              <a:rPr lang="en-US" sz="1191" dirty="0">
                <a:latin typeface="Century Gothic" panose="020B0502020202020204" pitchFamily="34" charset="0"/>
              </a:rPr>
              <a:t>This month, we will be exploring a variety of fiction and nonfiction texts.</a:t>
            </a:r>
          </a:p>
          <a:p>
            <a:pPr algn="l"/>
            <a:r>
              <a:rPr lang="en-US" sz="1191" dirty="0">
                <a:latin typeface="Century Gothic" panose="020B0502020202020204" pitchFamily="34" charset="0"/>
              </a:rPr>
              <a:t>With the </a:t>
            </a:r>
            <a:r>
              <a:rPr lang="en-US" sz="1191" b="1" dirty="0">
                <a:latin typeface="Century Gothic" panose="020B0502020202020204" pitchFamily="34" charset="0"/>
              </a:rPr>
              <a:t>nonfiction texts</a:t>
            </a:r>
            <a:r>
              <a:rPr lang="en-US" sz="1191" dirty="0">
                <a:latin typeface="Century Gothic" panose="020B0502020202020204" pitchFamily="34" charset="0"/>
              </a:rPr>
              <a:t>, we will build our skills in:</a:t>
            </a:r>
          </a:p>
          <a:p>
            <a:pPr marL="98057" indent="-98057">
              <a:buFont typeface="Arial" panose="020B0604020202020204" pitchFamily="34" charset="0"/>
              <a:buChar char="•"/>
            </a:pPr>
            <a:r>
              <a:rPr lang="en-US" sz="1191" dirty="0">
                <a:latin typeface="Century Gothic" panose="020B0502020202020204" pitchFamily="34" charset="0"/>
              </a:rPr>
              <a:t>Answering questions using the text for support.</a:t>
            </a:r>
          </a:p>
          <a:p>
            <a:pPr marL="98057" indent="-98057">
              <a:buFont typeface="Arial" panose="020B0604020202020204" pitchFamily="34" charset="0"/>
              <a:buChar char="•"/>
            </a:pPr>
            <a:r>
              <a:rPr lang="en-US" sz="1191" dirty="0">
                <a:latin typeface="Century Gothic" panose="020B0502020202020204" pitchFamily="34" charset="0"/>
              </a:rPr>
              <a:t>Determining the main idea and retelling the key details that support it.</a:t>
            </a:r>
          </a:p>
          <a:p>
            <a:pPr marL="98057" indent="-98057">
              <a:buFont typeface="Arial" panose="020B0604020202020204" pitchFamily="34" charset="0"/>
              <a:buChar char="•"/>
            </a:pPr>
            <a:r>
              <a:rPr lang="en-US" sz="1191" dirty="0">
                <a:latin typeface="Century Gothic" panose="020B0502020202020204" pitchFamily="34" charset="0"/>
              </a:rPr>
              <a:t>Using text features to better understand information presented by an author.</a:t>
            </a:r>
          </a:p>
          <a:p>
            <a:pPr marL="98057" indent="-98057">
              <a:buFont typeface="Arial" panose="020B0604020202020204" pitchFamily="34" charset="0"/>
              <a:buChar char="•"/>
            </a:pPr>
            <a:r>
              <a:rPr lang="en-US" sz="1191" dirty="0">
                <a:latin typeface="Century Gothic" panose="020B0502020202020204" pitchFamily="34" charset="0"/>
              </a:rPr>
              <a:t>Understanding an author’s point of view compared to our own.</a:t>
            </a:r>
          </a:p>
          <a:p>
            <a:pPr algn="l"/>
            <a:endParaRPr lang="en-US" sz="1191" dirty="0">
              <a:latin typeface="Century Gothic" panose="020B0502020202020204" pitchFamily="34" charset="0"/>
            </a:endParaRPr>
          </a:p>
          <a:p>
            <a:pPr algn="l"/>
            <a:r>
              <a:rPr lang="en-US" sz="1191" dirty="0">
                <a:latin typeface="Century Gothic" panose="020B0502020202020204" pitchFamily="34" charset="0"/>
              </a:rPr>
              <a:t>As we read the </a:t>
            </a:r>
            <a:r>
              <a:rPr lang="en-US" sz="1191" b="1" dirty="0">
                <a:latin typeface="Century Gothic" panose="020B0502020202020204" pitchFamily="34" charset="0"/>
              </a:rPr>
              <a:t>fictional pieces</a:t>
            </a:r>
            <a:r>
              <a:rPr lang="en-US" sz="1191" dirty="0">
                <a:latin typeface="Century Gothic" panose="020B0502020202020204" pitchFamily="34" charset="0"/>
              </a:rPr>
              <a:t>, we will:</a:t>
            </a:r>
          </a:p>
          <a:p>
            <a:pPr marL="96656" indent="-96656">
              <a:buFont typeface="Arial" panose="020B0604020202020204" pitchFamily="34" charset="0"/>
              <a:buChar char="•"/>
            </a:pPr>
            <a:r>
              <a:rPr lang="en-US" sz="1191" dirty="0">
                <a:latin typeface="Century Gothic" panose="020B0502020202020204" pitchFamily="34" charset="0"/>
              </a:rPr>
              <a:t>Identify figurative language and how it adds meaning and interest to a text.</a:t>
            </a:r>
          </a:p>
          <a:p>
            <a:pPr marL="96656" indent="-96656">
              <a:buFont typeface="Arial" panose="020B0604020202020204" pitchFamily="34" charset="0"/>
              <a:buChar char="•"/>
            </a:pPr>
            <a:r>
              <a:rPr lang="en-US" sz="1191" dirty="0">
                <a:latin typeface="Century Gothic" panose="020B0502020202020204" pitchFamily="34" charset="0"/>
              </a:rPr>
              <a:t>Analyze how characters’ motivations, feelings, and actions can affect the sequence of events in a story. </a:t>
            </a:r>
          </a:p>
          <a:p>
            <a:pPr algn="l"/>
            <a:r>
              <a:rPr lang="en-US" sz="1191" dirty="0">
                <a:latin typeface="Century Gothic" panose="020B0502020202020204" pitchFamily="34" charset="0"/>
              </a:rPr>
              <a:t>When your child reads at night, asking them questions about their chosen texts can help to reinforce the concepts above. These quick conversations can make a huge difference!</a:t>
            </a:r>
          </a:p>
        </p:txBody>
      </p:sp>
      <p:pic>
        <p:nvPicPr>
          <p:cNvPr id="2056" name="Picture 8">
            <a:extLst>
              <a:ext uri="{FF2B5EF4-FFF2-40B4-BE49-F238E27FC236}">
                <a16:creationId xmlns:a16="http://schemas.microsoft.com/office/drawing/2014/main" id="{D2E89C7A-BE34-443C-9950-27446021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89" y="3502217"/>
            <a:ext cx="574883" cy="2743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cess Control Center on your iPad - Apple Support">
            <a:extLst>
              <a:ext uri="{FF2B5EF4-FFF2-40B4-BE49-F238E27FC236}">
                <a16:creationId xmlns:a16="http://schemas.microsoft.com/office/drawing/2014/main" id="{F6610567-9F4B-44A0-9E71-694960908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132" y="4643133"/>
            <a:ext cx="457255" cy="33081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ory book clipart - Cliparting.com">
            <a:extLst>
              <a:ext uri="{FF2B5EF4-FFF2-40B4-BE49-F238E27FC236}">
                <a16:creationId xmlns:a16="http://schemas.microsoft.com/office/drawing/2014/main" id="{ADFA8BB2-ED25-4DE4-9468-AD8E2CD5E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97" y="593908"/>
            <a:ext cx="325855" cy="327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1BED5D-20B2-4715-9D28-E386D86E7AF8}"/>
              </a:ext>
            </a:extLst>
          </p:cNvPr>
          <p:cNvSpPr txBox="1"/>
          <p:nvPr/>
        </p:nvSpPr>
        <p:spPr>
          <a:xfrm>
            <a:off x="3465075" y="3069508"/>
            <a:ext cx="2610398" cy="2529282"/>
          </a:xfrm>
          <a:prstGeom prst="rect">
            <a:avLst/>
          </a:prstGeom>
          <a:solidFill>
            <a:schemeClr val="bg1"/>
          </a:solidFill>
          <a:ln w="63500" cmpd="sng">
            <a:solidFill>
              <a:schemeClr val="tx1"/>
            </a:solidFill>
          </a:ln>
        </p:spPr>
        <p:txBody>
          <a:bodyPr wrap="square" rtlCol="0">
            <a:spAutoFit/>
          </a:bodyPr>
          <a:lstStyle/>
          <a:p>
            <a:pPr algn="ctr"/>
            <a:r>
              <a:rPr lang="en-US" sz="1765" b="1" dirty="0">
                <a:latin typeface="HelloAntsClose" panose="02000603000000000000" pitchFamily="2" charset="0"/>
                <a:ea typeface="HelloAntsClose" panose="02000603000000000000" pitchFamily="2" charset="0"/>
                <a:cs typeface="Shadows Into Light"/>
              </a:rPr>
              <a:t>Word Study</a:t>
            </a:r>
          </a:p>
          <a:p>
            <a:r>
              <a:rPr lang="en-US" sz="1279" dirty="0">
                <a:latin typeface="Century Gothic" panose="020B0502020202020204" pitchFamily="34" charset="0"/>
                <a:cs typeface="Shadows Into Light"/>
              </a:rPr>
              <a:t>Students will continue to bring home a spelling list with a targeted phonics skill each week. While we practice these skills and the words in class,   </a:t>
            </a:r>
          </a:p>
          <a:p>
            <a:r>
              <a:rPr lang="en-US" sz="1279" dirty="0">
                <a:latin typeface="Century Gothic" panose="020B0502020202020204" pitchFamily="34" charset="0"/>
                <a:cs typeface="Shadows Into Light"/>
              </a:rPr>
              <a:t>please also have your child </a:t>
            </a:r>
          </a:p>
          <a:p>
            <a:r>
              <a:rPr lang="en-US" sz="1279" dirty="0">
                <a:latin typeface="Century Gothic" panose="020B0502020202020204" pitchFamily="34" charset="0"/>
                <a:cs typeface="Shadows Into Light"/>
              </a:rPr>
              <a:t>                     study their words </a:t>
            </a:r>
          </a:p>
          <a:p>
            <a:r>
              <a:rPr lang="en-US" sz="1279" dirty="0">
                <a:latin typeface="Century Gothic" panose="020B0502020202020204" pitchFamily="34" charset="0"/>
                <a:cs typeface="Shadows Into Light"/>
              </a:rPr>
              <a:t>                     at home, and ask</a:t>
            </a:r>
          </a:p>
          <a:p>
            <a:r>
              <a:rPr lang="en-US" sz="1279" dirty="0">
                <a:latin typeface="Century Gothic" panose="020B0502020202020204" pitchFamily="34" charset="0"/>
                <a:cs typeface="Shadows Into Light"/>
              </a:rPr>
              <a:t>                     them to explain </a:t>
            </a:r>
          </a:p>
          <a:p>
            <a:r>
              <a:rPr lang="en-US" sz="1279" dirty="0">
                <a:latin typeface="Century Gothic" panose="020B0502020202020204" pitchFamily="34" charset="0"/>
                <a:cs typeface="Shadows Into Light"/>
              </a:rPr>
              <a:t>                     our phonics </a:t>
            </a:r>
          </a:p>
          <a:p>
            <a:pPr>
              <a:tabLst>
                <a:tab pos="1409215" algn="l"/>
              </a:tabLst>
            </a:pPr>
            <a:r>
              <a:rPr lang="en-US" sz="1279" dirty="0">
                <a:latin typeface="Century Gothic" panose="020B0502020202020204" pitchFamily="34" charset="0"/>
                <a:cs typeface="Shadows Into Light"/>
              </a:rPr>
              <a:t>                     concept to you. </a:t>
            </a:r>
          </a:p>
        </p:txBody>
      </p:sp>
      <p:pic>
        <p:nvPicPr>
          <p:cNvPr id="2070" name="Picture 22" descr="Free Sight Cliparts, Download Free Sight Cliparts png images, Free ClipArts  on Clipart Library">
            <a:extLst>
              <a:ext uri="{FF2B5EF4-FFF2-40B4-BE49-F238E27FC236}">
                <a16:creationId xmlns:a16="http://schemas.microsoft.com/office/drawing/2014/main" id="{56D11747-07C7-48CE-9A9B-3040BAEFA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4367" y="4124284"/>
            <a:ext cx="408210" cy="3401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869C708-097B-464D-BF66-3B12A5ED5D2C}"/>
              </a:ext>
            </a:extLst>
          </p:cNvPr>
          <p:cNvSpPr txBox="1"/>
          <p:nvPr/>
        </p:nvSpPr>
        <p:spPr>
          <a:xfrm>
            <a:off x="3480179" y="5595634"/>
            <a:ext cx="2595086" cy="2487604"/>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65" b="1" dirty="0">
                <a:latin typeface="HelloAntsClose" panose="02000603000000000000" pitchFamily="2" charset="0"/>
                <a:ea typeface="HelloAntsClose" panose="02000603000000000000" pitchFamily="2" charset="0"/>
                <a:cs typeface="Shadows Into Light"/>
              </a:rPr>
              <a:t>Grammar</a:t>
            </a:r>
          </a:p>
          <a:p>
            <a:r>
              <a:rPr lang="en-US" sz="1150" dirty="0">
                <a:latin typeface="Century Gothic"/>
                <a:cs typeface="Shadows Into Light"/>
              </a:rPr>
              <a:t>Grammar instruction is being taught in multiple ways. One, through direct grammar instruction where specific skills are practiced. The other is through our writing and reading response time. Grammar concepts are reviewed and reinforced while writing our responses, focusing on complete sentences that have proper grammar, capitalization, and punctuation. </a:t>
            </a:r>
            <a:endParaRPr lang="en-US" sz="1150" dirty="0">
              <a:latin typeface="Century Gothic" panose="020B0502020202020204" pitchFamily="34" charset="0"/>
              <a:cs typeface="Shadows Into Light"/>
            </a:endParaRPr>
          </a:p>
        </p:txBody>
      </p:sp>
      <p:sp>
        <p:nvSpPr>
          <p:cNvPr id="14" name="TextBox 13">
            <a:extLst>
              <a:ext uri="{FF2B5EF4-FFF2-40B4-BE49-F238E27FC236}">
                <a16:creationId xmlns:a16="http://schemas.microsoft.com/office/drawing/2014/main" id="{90257566-E2DC-4652-A57F-64FC82F6594F}"/>
              </a:ext>
            </a:extLst>
          </p:cNvPr>
          <p:cNvSpPr txBox="1"/>
          <p:nvPr/>
        </p:nvSpPr>
        <p:spPr>
          <a:xfrm>
            <a:off x="737078" y="7047411"/>
            <a:ext cx="2743101" cy="1375120"/>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endParaRPr lang="en-US" sz="1191" dirty="0">
              <a:latin typeface="Century Gothic" panose="020B0502020202020204" pitchFamily="34" charset="0"/>
              <a:cs typeface="Shadows Into Light"/>
            </a:endParaRPr>
          </a:p>
          <a:p>
            <a:pPr algn="ctr"/>
            <a:endParaRPr lang="en-US" sz="1191" dirty="0">
              <a:latin typeface="Century Gothic" panose="020B0502020202020204" pitchFamily="34" charset="0"/>
              <a:cs typeface="Shadows Into Light"/>
            </a:endParaRPr>
          </a:p>
          <a:p>
            <a:pPr algn="ctr"/>
            <a:endParaRPr lang="en-US" sz="1191" dirty="0">
              <a:latin typeface="Century Gothic" panose="020B0502020202020204" pitchFamily="34" charset="0"/>
              <a:cs typeface="Shadows Into Light"/>
            </a:endParaRPr>
          </a:p>
          <a:p>
            <a:pPr algn="ctr"/>
            <a:endParaRPr lang="en-US" sz="1191" dirty="0">
              <a:latin typeface="Century Gothic" panose="020B0502020202020204" pitchFamily="34" charset="0"/>
              <a:cs typeface="Shadows Into Light"/>
            </a:endParaRPr>
          </a:p>
          <a:p>
            <a:pPr algn="ctr"/>
            <a:endParaRPr lang="en-US" sz="1191" dirty="0">
              <a:latin typeface="Century Gothic" panose="020B0502020202020204" pitchFamily="34" charset="0"/>
              <a:cs typeface="Shadows Into Light"/>
            </a:endParaRPr>
          </a:p>
          <a:p>
            <a:pPr algn="ctr"/>
            <a:endParaRPr lang="en-US" sz="1191" dirty="0">
              <a:latin typeface="Century Gothic" panose="020B0502020202020204" pitchFamily="34" charset="0"/>
              <a:cs typeface="Shadows Into Light"/>
            </a:endParaRPr>
          </a:p>
          <a:p>
            <a:pPr algn="ctr"/>
            <a:endParaRPr lang="en-US" sz="1191" dirty="0">
              <a:latin typeface="Century Gothic" panose="020B0502020202020204" pitchFamily="34" charset="0"/>
              <a:cs typeface="Shadows Into Light"/>
            </a:endParaRPr>
          </a:p>
        </p:txBody>
      </p:sp>
      <p:sp>
        <p:nvSpPr>
          <p:cNvPr id="2" name="Rectangle 1">
            <a:extLst>
              <a:ext uri="{FF2B5EF4-FFF2-40B4-BE49-F238E27FC236}">
                <a16:creationId xmlns:a16="http://schemas.microsoft.com/office/drawing/2014/main" id="{B0462A65-CEF8-4BF5-B063-61AF4E70FF98}"/>
              </a:ext>
            </a:extLst>
          </p:cNvPr>
          <p:cNvSpPr/>
          <p:nvPr/>
        </p:nvSpPr>
        <p:spPr>
          <a:xfrm>
            <a:off x="782735" y="7046778"/>
            <a:ext cx="2682339" cy="1445139"/>
          </a:xfrm>
          <a:prstGeom prst="rect">
            <a:avLst/>
          </a:prstGeom>
        </p:spPr>
        <p:txBody>
          <a:bodyPr wrap="square" lIns="91440" tIns="45720" rIns="91440" bIns="45720" anchor="t">
            <a:spAutoFit/>
          </a:bodyPr>
          <a:lstStyle/>
          <a:p>
            <a:pPr algn="ctr"/>
            <a:r>
              <a:rPr lang="en-US" sz="1750" b="1" dirty="0">
                <a:latin typeface="HelloAntsClose"/>
                <a:ea typeface="HelloAntsClose" panose="02000603000000000000" pitchFamily="2" charset="0"/>
                <a:cs typeface="Shadows Into Light"/>
              </a:rPr>
              <a:t>Classroom Harvest Party</a:t>
            </a:r>
          </a:p>
          <a:p>
            <a:r>
              <a:rPr lang="en-US" sz="1150" dirty="0">
                <a:latin typeface="Century Gothic"/>
                <a:ea typeface="HelloAntsClose" panose="02000603000000000000" pitchFamily="2" charset="0"/>
                <a:cs typeface="Shadows Into Light"/>
              </a:rPr>
              <a:t>Our Harvest Party will be on Tuesday, November 21st </a:t>
            </a:r>
            <a:r>
              <a:rPr lang="en-US" sz="1150" baseline="30000" dirty="0">
                <a:latin typeface="Century Gothic"/>
                <a:ea typeface="HelloAntsClose" panose="02000603000000000000" pitchFamily="2" charset="0"/>
                <a:cs typeface="Shadows Into Light"/>
              </a:rPr>
              <a:t> </a:t>
            </a:r>
            <a:r>
              <a:rPr lang="en-US" sz="1150" dirty="0">
                <a:latin typeface="Century Gothic"/>
                <a:ea typeface="HelloAntsClose" panose="02000603000000000000" pitchFamily="2" charset="0"/>
                <a:cs typeface="Shadows Into Light"/>
              </a:rPr>
              <a:t>(the day before Thanksgiving Break).There will be more information to come SOON!</a:t>
            </a:r>
            <a:endParaRPr lang="en-US" sz="1150" dirty="0">
              <a:latin typeface="Century Gothic" panose="020B0502020202020204" pitchFamily="34" charset="0"/>
              <a:ea typeface="HelloAntsClose" panose="02000603000000000000" pitchFamily="2" charset="0"/>
              <a:cs typeface="Shadows Into Light"/>
            </a:endParaRPr>
          </a:p>
          <a:p>
            <a:pPr algn="ctr"/>
            <a:endParaRPr lang="en-US" sz="1191" dirty="0">
              <a:latin typeface="Comic Sans MS" panose="030F0702030302020204" pitchFamily="66" charset="0"/>
              <a:ea typeface="HelloAntsClose" panose="02000603000000000000" pitchFamily="2" charset="0"/>
              <a:cs typeface="Shadows Into Light"/>
            </a:endParaRPr>
          </a:p>
          <a:p>
            <a:pPr algn="ctr"/>
            <a:endParaRPr lang="en-US" sz="100" b="1" dirty="0">
              <a:latin typeface="HelloAntsClose" panose="02000603000000000000" pitchFamily="2" charset="0"/>
              <a:ea typeface="HelloAntsClose" panose="02000603000000000000" pitchFamily="2" charset="0"/>
              <a:cs typeface="Shadows Into Light"/>
            </a:endParaRPr>
          </a:p>
        </p:txBody>
      </p:sp>
      <p:pic>
        <p:nvPicPr>
          <p:cNvPr id="2050" name="Picture 2" descr="Image result for turkey reading clipart">
            <a:extLst>
              <a:ext uri="{FF2B5EF4-FFF2-40B4-BE49-F238E27FC236}">
                <a16:creationId xmlns:a16="http://schemas.microsoft.com/office/drawing/2014/main" id="{E582FC06-87A7-4DAD-B9E8-ADDB9E0CDE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99" r="5015" b="6187"/>
          <a:stretch/>
        </p:blipFill>
        <p:spPr bwMode="auto">
          <a:xfrm>
            <a:off x="1800644" y="1023559"/>
            <a:ext cx="559879" cy="3876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urkey with a pencil clipart">
            <a:extLst>
              <a:ext uri="{FF2B5EF4-FFF2-40B4-BE49-F238E27FC236}">
                <a16:creationId xmlns:a16="http://schemas.microsoft.com/office/drawing/2014/main" id="{1A1FF609-E444-45DD-AC64-ECE8B1176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1994" y="4594963"/>
            <a:ext cx="928054" cy="865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lipart&#10;&#10;Description automatically generated">
            <a:extLst>
              <a:ext uri="{FF2B5EF4-FFF2-40B4-BE49-F238E27FC236}">
                <a16:creationId xmlns:a16="http://schemas.microsoft.com/office/drawing/2014/main" id="{457323FD-586F-4285-9A96-B6A60040AF17}"/>
              </a:ext>
            </a:extLst>
          </p:cNvPr>
          <p:cNvPicPr>
            <a:picLocks noChangeAspect="1"/>
          </p:cNvPicPr>
          <p:nvPr/>
        </p:nvPicPr>
        <p:blipFill>
          <a:blip r:embed="rId9"/>
          <a:stretch>
            <a:fillRect/>
          </a:stretch>
        </p:blipFill>
        <p:spPr>
          <a:xfrm flipH="1">
            <a:off x="5280368" y="8043321"/>
            <a:ext cx="982707" cy="763043"/>
          </a:xfrm>
          <a:prstGeom prst="rect">
            <a:avLst/>
          </a:prstGeom>
        </p:spPr>
      </p:pic>
    </p:spTree>
    <p:extLst>
      <p:ext uri="{BB962C8B-B14F-4D97-AF65-F5344CB8AC3E}">
        <p14:creationId xmlns:p14="http://schemas.microsoft.com/office/powerpoint/2010/main" val="54772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2530627" y="790306"/>
            <a:ext cx="6546138" cy="825611"/>
          </a:xfrm>
          <a:prstGeom prst="rect">
            <a:avLst/>
          </a:prstGeom>
          <a:noFill/>
        </p:spPr>
        <p:txBody>
          <a:bodyPr wrap="square" lIns="91440" tIns="45720" rIns="91440" bIns="45720" rtlCol="0" anchor="t">
            <a:spAutoFit/>
          </a:bodyPr>
          <a:lstStyle/>
          <a:p>
            <a:r>
              <a:rPr lang="en-US" sz="4750" dirty="0">
                <a:latin typeface="KG Eyes Wide Open"/>
                <a:cs typeface="KG Eyes Wide Open"/>
              </a:rPr>
              <a:t>Mrs. Lefeld</a:t>
            </a:r>
          </a:p>
        </p:txBody>
      </p:sp>
      <p:sp>
        <p:nvSpPr>
          <p:cNvPr id="25" name="TextBox 24"/>
          <p:cNvSpPr txBox="1"/>
          <p:nvPr/>
        </p:nvSpPr>
        <p:spPr>
          <a:xfrm>
            <a:off x="333462" y="1405691"/>
            <a:ext cx="6191077" cy="703398"/>
          </a:xfrm>
          <a:prstGeom prst="rect">
            <a:avLst/>
          </a:prstGeom>
          <a:noFill/>
        </p:spPr>
        <p:txBody>
          <a:bodyPr wrap="square" rtlCol="0">
            <a:spAutoFit/>
          </a:bodyPr>
          <a:lstStyle/>
          <a:p>
            <a:pPr algn="ctr"/>
            <a:r>
              <a:rPr lang="en-US" sz="3971"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2195315" y="1858419"/>
            <a:ext cx="3877298" cy="363946"/>
          </a:xfrm>
          <a:prstGeom prst="rect">
            <a:avLst/>
          </a:prstGeom>
          <a:noFill/>
        </p:spPr>
        <p:txBody>
          <a:bodyPr wrap="square" rtlCol="0">
            <a:spAutoFit/>
          </a:bodyPr>
          <a:lstStyle/>
          <a:p>
            <a:pPr algn="r"/>
            <a:r>
              <a:rPr lang="en-US" sz="1765" dirty="0">
                <a:latin typeface="Century Gothic" panose="020B0502020202020204" pitchFamily="34" charset="0"/>
                <a:cs typeface="Shadows Into Light"/>
              </a:rPr>
              <a:t>November 2022</a:t>
            </a:r>
          </a:p>
        </p:txBody>
      </p:sp>
      <p:sp>
        <p:nvSpPr>
          <p:cNvPr id="30" name="TextBox 29"/>
          <p:cNvSpPr txBox="1"/>
          <p:nvPr/>
        </p:nvSpPr>
        <p:spPr>
          <a:xfrm>
            <a:off x="9438481" y="-308811"/>
            <a:ext cx="2824354" cy="6160597"/>
          </a:xfrm>
          <a:prstGeom prst="rect">
            <a:avLst/>
          </a:prstGeom>
          <a:solidFill>
            <a:schemeClr val="bg1"/>
          </a:solidFill>
          <a:ln w="63500" cmpd="sng">
            <a:solidFill>
              <a:schemeClr val="tx1"/>
            </a:solidFill>
          </a:ln>
        </p:spPr>
        <p:txBody>
          <a:bodyPr wrap="square" rtlCol="0">
            <a:spAutoFit/>
          </a:bodyPr>
          <a:lstStyle/>
          <a:p>
            <a:pPr algn="ctr"/>
            <a:r>
              <a:rPr lang="en-US" sz="1765" b="1" dirty="0">
                <a:latin typeface="HelloAntsClose" panose="02000603000000000000" pitchFamily="2" charset="0"/>
                <a:ea typeface="HelloAntsClose" panose="02000603000000000000" pitchFamily="2" charset="0"/>
                <a:cs typeface="Shadows Into Light"/>
              </a:rPr>
              <a:t>Meet Your Teacher</a:t>
            </a:r>
          </a:p>
          <a:p>
            <a:r>
              <a:rPr lang="en-US" sz="1191" dirty="0">
                <a:latin typeface="Century Gothic" panose="020B0502020202020204" pitchFamily="34" charset="0"/>
                <a:cs typeface="Shadows Into Light"/>
              </a:rPr>
              <a:t>My name is Mrs. Kraft, </a:t>
            </a:r>
          </a:p>
          <a:p>
            <a:r>
              <a:rPr lang="en-US" sz="1191" dirty="0">
                <a:latin typeface="Century Gothic" panose="020B0502020202020204" pitchFamily="34" charset="0"/>
                <a:cs typeface="Shadows Into Light"/>
              </a:rPr>
              <a:t>and I am so excited to </a:t>
            </a:r>
          </a:p>
          <a:p>
            <a:r>
              <a:rPr lang="en-US" sz="1191" dirty="0">
                <a:latin typeface="Century Gothic" panose="020B0502020202020204" pitchFamily="34" charset="0"/>
                <a:cs typeface="Shadows Into Light"/>
              </a:rPr>
              <a:t>be your teacher! Below </a:t>
            </a:r>
          </a:p>
          <a:p>
            <a:r>
              <a:rPr lang="en-US" sz="1191" dirty="0">
                <a:latin typeface="Century Gothic" panose="020B0502020202020204" pitchFamily="34" charset="0"/>
                <a:cs typeface="Shadows Into Light"/>
              </a:rPr>
              <a:t>is a little about me. </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Family</a:t>
            </a:r>
            <a:r>
              <a:rPr lang="en-US" sz="1191" dirty="0">
                <a:latin typeface="Century Gothic" panose="020B0502020202020204" pitchFamily="34" charset="0"/>
                <a:cs typeface="Shadows Into Light"/>
              </a:rPr>
              <a:t>: My husband,</a:t>
            </a:r>
          </a:p>
          <a:p>
            <a:r>
              <a:rPr lang="en-US" sz="1191" dirty="0">
                <a:latin typeface="Century Gothic" panose="020B0502020202020204" pitchFamily="34" charset="0"/>
                <a:cs typeface="Shadows Into Light"/>
              </a:rPr>
              <a:t>Josh, and I are the </a:t>
            </a:r>
          </a:p>
          <a:p>
            <a:r>
              <a:rPr lang="en-US" sz="1191" dirty="0">
                <a:latin typeface="Century Gothic" panose="020B0502020202020204" pitchFamily="34" charset="0"/>
                <a:cs typeface="Shadows Into Light"/>
              </a:rPr>
              <a:t>proud parents of two </a:t>
            </a:r>
          </a:p>
          <a:p>
            <a:r>
              <a:rPr lang="en-US" sz="1191" dirty="0">
                <a:latin typeface="Century Gothic" panose="020B0502020202020204" pitchFamily="34" charset="0"/>
                <a:cs typeface="Shadows Into Light"/>
              </a:rPr>
              <a:t>little girls – Katie who is seven, and Kennedy who is five. </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Education: </a:t>
            </a:r>
            <a:r>
              <a:rPr lang="en-US" sz="1191" dirty="0">
                <a:latin typeface="Century Gothic" panose="020B0502020202020204" pitchFamily="34" charset="0"/>
                <a:cs typeface="Shadows Into Light"/>
              </a:rPr>
              <a:t>I attended Ohio University, majoring in Early Childhood Education, and later mastered in Technology in Education through Lesley University.</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Experience: </a:t>
            </a:r>
            <a:r>
              <a:rPr lang="en-US" sz="1191" dirty="0">
                <a:latin typeface="Century Gothic" panose="020B0502020202020204" pitchFamily="34" charset="0"/>
                <a:cs typeface="Shadows Into Light"/>
              </a:rPr>
              <a:t>I taught for fourteen years in South Carolina (both second and third grades) and have taught third grade for Greenville the last three years. This year, I will be teaching 3</a:t>
            </a:r>
            <a:r>
              <a:rPr lang="en-US" sz="1191" baseline="30000" dirty="0">
                <a:latin typeface="Century Gothic" panose="020B0502020202020204" pitchFamily="34" charset="0"/>
                <a:cs typeface="Shadows Into Light"/>
              </a:rPr>
              <a:t>rd</a:t>
            </a:r>
            <a:r>
              <a:rPr lang="en-US" sz="1191" dirty="0">
                <a:latin typeface="Century Gothic" panose="020B0502020202020204" pitchFamily="34" charset="0"/>
                <a:cs typeface="Shadows Into Light"/>
              </a:rPr>
              <a:t> grade Language Arts, including reading, writing, grammar, and word work. </a:t>
            </a:r>
          </a:p>
          <a:p>
            <a:endParaRPr lang="en-US" sz="618" dirty="0">
              <a:latin typeface="Century Gothic" panose="020B0502020202020204" pitchFamily="34" charset="0"/>
              <a:cs typeface="Shadows Into Light"/>
            </a:endParaRPr>
          </a:p>
          <a:p>
            <a:r>
              <a:rPr lang="en-US" sz="1191" b="1" dirty="0">
                <a:latin typeface="Century Gothic" panose="020B0502020202020204" pitchFamily="34" charset="0"/>
                <a:cs typeface="Shadows Into Light"/>
              </a:rPr>
              <a:t>Favorites: </a:t>
            </a:r>
            <a:r>
              <a:rPr lang="en-US" sz="1191" dirty="0">
                <a:latin typeface="Century Gothic" panose="020B0502020202020204" pitchFamily="34" charset="0"/>
                <a:cs typeface="Shadows Into Light"/>
              </a:rPr>
              <a:t>I love spending time with my family, coffee, football (Ohio State and Cleveland Browns), and art (mostly doodling or painting).</a:t>
            </a:r>
          </a:p>
          <a:p>
            <a:endParaRPr lang="en-US" sz="662" dirty="0">
              <a:latin typeface="Century Gothic" panose="020B0502020202020204" pitchFamily="34" charset="0"/>
              <a:cs typeface="Shadows Into Light"/>
            </a:endParaRPr>
          </a:p>
          <a:p>
            <a:r>
              <a:rPr lang="en-US" sz="1191" dirty="0">
                <a:latin typeface="Century Gothic" panose="020B0502020202020204" pitchFamily="34" charset="0"/>
                <a:cs typeface="Shadows Into Light"/>
              </a:rPr>
              <a:t>I look forward to getting to know you better. I know we are going to have a great year!</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783291" y="871407"/>
            <a:ext cx="1638302" cy="663856"/>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14" name="TextBox 13">
            <a:extLst>
              <a:ext uri="{FF2B5EF4-FFF2-40B4-BE49-F238E27FC236}">
                <a16:creationId xmlns:a16="http://schemas.microsoft.com/office/drawing/2014/main" id="{6E81A4DF-FFA9-472D-955B-C8566DD93B36}"/>
              </a:ext>
            </a:extLst>
          </p:cNvPr>
          <p:cNvSpPr txBox="1"/>
          <p:nvPr/>
        </p:nvSpPr>
        <p:spPr>
          <a:xfrm>
            <a:off x="777707" y="1977559"/>
            <a:ext cx="5353173" cy="717889"/>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65" b="1" dirty="0">
                <a:latin typeface="HelloAntsClose" panose="02000603000000000000" pitchFamily="2" charset="0"/>
                <a:ea typeface="HelloAntsClose" panose="02000603000000000000" pitchFamily="2" charset="0"/>
                <a:cs typeface="Shadows Into Light"/>
              </a:rPr>
              <a:t>Important Dates</a:t>
            </a:r>
          </a:p>
          <a:p>
            <a:pPr marL="147955" indent="-147955">
              <a:buFont typeface="Arial" panose="020B0604020202020204" pitchFamily="34" charset="0"/>
              <a:buChar char="•"/>
            </a:pPr>
            <a:r>
              <a:rPr lang="en-US" sz="1150" b="1" dirty="0">
                <a:latin typeface="Century Gothic"/>
              </a:rPr>
              <a:t>December 19-Holiday Party (more info to come)</a:t>
            </a:r>
          </a:p>
          <a:p>
            <a:pPr marL="147955" indent="-147955">
              <a:buFont typeface="Arial" panose="020B0604020202020204" pitchFamily="34" charset="0"/>
              <a:buChar char="•"/>
            </a:pPr>
            <a:r>
              <a:rPr lang="en-US" sz="1150" b="1" dirty="0">
                <a:latin typeface="Century Gothic"/>
              </a:rPr>
              <a:t>December 20-Jan 2-Winter Break</a:t>
            </a:r>
          </a:p>
        </p:txBody>
      </p:sp>
      <p:sp>
        <p:nvSpPr>
          <p:cNvPr id="15" name="TextBox 14">
            <a:extLst>
              <a:ext uri="{FF2B5EF4-FFF2-40B4-BE49-F238E27FC236}">
                <a16:creationId xmlns:a16="http://schemas.microsoft.com/office/drawing/2014/main" id="{C0063863-BA45-4048-B8EE-2873A9283B6F}"/>
              </a:ext>
            </a:extLst>
          </p:cNvPr>
          <p:cNvSpPr txBox="1"/>
          <p:nvPr/>
        </p:nvSpPr>
        <p:spPr>
          <a:xfrm>
            <a:off x="10099849" y="5998105"/>
            <a:ext cx="2444915" cy="1660455"/>
          </a:xfrm>
          <a:prstGeom prst="rect">
            <a:avLst/>
          </a:prstGeom>
          <a:solidFill>
            <a:schemeClr val="bg1"/>
          </a:solidFill>
          <a:ln w="63500" cmpd="sng">
            <a:solidFill>
              <a:schemeClr val="tx1"/>
            </a:solidFill>
          </a:ln>
        </p:spPr>
        <p:txBody>
          <a:bodyPr wrap="square" rtlCol="0">
            <a:spAutoFit/>
          </a:bodyPr>
          <a:lstStyle/>
          <a:p>
            <a:pPr algn="ctr"/>
            <a:r>
              <a:rPr lang="en-US" sz="1765" b="1" dirty="0">
                <a:latin typeface="HelloAntsClose" panose="02000603000000000000" pitchFamily="2" charset="0"/>
                <a:ea typeface="HelloAntsClose" panose="02000603000000000000" pitchFamily="2" charset="0"/>
                <a:cs typeface="Shadows Into Light"/>
              </a:rPr>
              <a:t>Canvas</a:t>
            </a:r>
          </a:p>
          <a:p>
            <a:pPr algn="ctr"/>
            <a:endParaRPr lang="en-US" sz="1765" b="1" dirty="0">
              <a:latin typeface="HelloAntsClose" panose="02000603000000000000" pitchFamily="2" charset="0"/>
              <a:ea typeface="HelloAntsClose" panose="02000603000000000000" pitchFamily="2" charset="0"/>
              <a:cs typeface="Shadows Into Light"/>
            </a:endParaRPr>
          </a:p>
          <a:p>
            <a:endParaRPr lang="en-US" sz="1191" dirty="0">
              <a:latin typeface="Century Gothic" panose="020B0502020202020204" pitchFamily="34" charset="0"/>
              <a:cs typeface="Shadows Into Light"/>
            </a:endParaRPr>
          </a:p>
          <a:p>
            <a:r>
              <a:rPr lang="en-US" sz="1191" dirty="0">
                <a:latin typeface="Century Gothic" panose="020B0502020202020204" pitchFamily="34" charset="0"/>
                <a:cs typeface="Shadows Into Light"/>
              </a:rPr>
              <a:t>Greenville City Schools will utilize the learning management system, Canvas, again this year.</a:t>
            </a:r>
          </a:p>
          <a:p>
            <a:endParaRPr lang="en-US" sz="706" dirty="0">
              <a:latin typeface="Century Gothic" panose="020B0502020202020204" pitchFamily="34" charset="0"/>
              <a:cs typeface="Shadows Into Light"/>
            </a:endParaRPr>
          </a:p>
        </p:txBody>
      </p:sp>
      <p:pic>
        <p:nvPicPr>
          <p:cNvPr id="1028" name="Picture 4" descr="Canvas Student - Apps on Google Play">
            <a:extLst>
              <a:ext uri="{FF2B5EF4-FFF2-40B4-BE49-F238E27FC236}">
                <a16:creationId xmlns:a16="http://schemas.microsoft.com/office/drawing/2014/main" id="{B575A758-C880-441B-BC15-7FD9268C8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8495" y="6475010"/>
            <a:ext cx="509143" cy="509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FFFEED-3641-439B-88BE-F9053AC1EC54}"/>
              </a:ext>
            </a:extLst>
          </p:cNvPr>
          <p:cNvSpPr txBox="1"/>
          <p:nvPr/>
        </p:nvSpPr>
        <p:spPr>
          <a:xfrm>
            <a:off x="3467420" y="3074703"/>
            <a:ext cx="2631444" cy="5682325"/>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1750" b="1" dirty="0">
                <a:latin typeface="HelloAntsClose"/>
                <a:ea typeface="HelloAntsClose" panose="02000603000000000000" pitchFamily="2" charset="0"/>
                <a:cs typeface="Shadows Into Light"/>
              </a:rPr>
              <a:t>Dojo </a:t>
            </a:r>
            <a:endParaRPr lang="en-US" sz="1765" b="1" dirty="0">
              <a:latin typeface="HelloAntsClose"/>
              <a:ea typeface="HelloAntsClose" panose="02000603000000000000" pitchFamily="2" charset="0"/>
              <a:cs typeface="Shadows Into Light"/>
            </a:endParaRPr>
          </a:p>
          <a:p>
            <a:pPr algn="ctr"/>
            <a:r>
              <a:rPr lang="en-US" sz="1750" dirty="0">
                <a:latin typeface="HelloAntsClose"/>
                <a:ea typeface="HelloAntsClose" panose="02000603000000000000" pitchFamily="2" charset="0"/>
                <a:cs typeface="Shadows Into Light"/>
              </a:rPr>
              <a:t>Continue to check Dojo daily for reminders and communication</a:t>
            </a:r>
          </a:p>
          <a:p>
            <a:pPr algn="ctr"/>
            <a:endParaRPr lang="en-US" sz="1059" b="1" dirty="0">
              <a:latin typeface="HelloAntsClose" panose="02000603000000000000" pitchFamily="2" charset="0"/>
              <a:ea typeface="HelloAntsClose" panose="02000603000000000000" pitchFamily="2" charset="0"/>
              <a:cs typeface="Shadows Into Light"/>
            </a:endParaRPr>
          </a:p>
          <a:p>
            <a:pPr algn="ctr"/>
            <a:r>
              <a:rPr lang="en-US" sz="1765" b="1" dirty="0">
                <a:latin typeface="HelloAntsClose" panose="02000603000000000000" pitchFamily="2" charset="0"/>
                <a:ea typeface="HelloAntsClose" panose="02000603000000000000" pitchFamily="2" charset="0"/>
                <a:cs typeface="Shadows Into Light"/>
              </a:rPr>
              <a:t>Reading Logs</a:t>
            </a:r>
          </a:p>
          <a:p>
            <a:pPr lvl="0"/>
            <a:r>
              <a:rPr lang="en-US" sz="1191" b="1" dirty="0">
                <a:latin typeface="Century Gothic" panose="020B0502020202020204" pitchFamily="34" charset="0"/>
              </a:rPr>
              <a:t>Students are encouraged to read a minimum of 20 minutes each school night. </a:t>
            </a:r>
            <a:r>
              <a:rPr lang="en-US" sz="1191" dirty="0">
                <a:latin typeface="Century Gothic" panose="020B0502020202020204" pitchFamily="34" charset="0"/>
              </a:rPr>
              <a:t>Completing this reading has a positive impact on your child’s success in third grade!</a:t>
            </a:r>
          </a:p>
          <a:p>
            <a:r>
              <a:rPr lang="en-US" sz="1150" dirty="0">
                <a:latin typeface="Century Gothic"/>
              </a:rPr>
              <a:t>Your child should keep their reading log in “Return to School” side of their green take-home folder. </a:t>
            </a:r>
            <a:endParaRPr lang="en-US" sz="1150" dirty="0">
              <a:latin typeface="Century Gothic" panose="020B0502020202020204" pitchFamily="34" charset="0"/>
            </a:endParaRPr>
          </a:p>
          <a:p>
            <a:pPr lvl="0"/>
            <a:endParaRPr lang="en-US" sz="706" dirty="0">
              <a:latin typeface="Century Gothic" panose="020B0502020202020204" pitchFamily="34" charset="0"/>
            </a:endParaRPr>
          </a:p>
          <a:p>
            <a:r>
              <a:rPr lang="en-US" sz="1150" dirty="0">
                <a:latin typeface="Century Gothic"/>
              </a:rPr>
              <a:t>If your child needs books for at home reading, please notify me! :) Students are always welcome to borrow books from our classroom library.</a:t>
            </a:r>
            <a:endParaRPr lang="en-US" sz="1150" dirty="0">
              <a:latin typeface="Century Gothic" panose="020B0502020202020204" pitchFamily="34" charset="0"/>
            </a:endParaRPr>
          </a:p>
          <a:p>
            <a:endParaRPr lang="en-US" sz="1150" b="1" dirty="0">
              <a:latin typeface="Century Gothic" panose="020B0502020202020204" pitchFamily="34" charset="0"/>
            </a:endParaRPr>
          </a:p>
          <a:p>
            <a:r>
              <a:rPr lang="en-US" sz="1400" b="1" dirty="0">
                <a:latin typeface="Century Gothic"/>
              </a:rPr>
              <a:t>Weekly Poem:</a:t>
            </a:r>
            <a:endParaRPr lang="en-US" sz="1400" b="1" dirty="0">
              <a:latin typeface="Century Gothic" panose="020B0502020202020204" pitchFamily="34" charset="0"/>
            </a:endParaRPr>
          </a:p>
          <a:p>
            <a:r>
              <a:rPr lang="en-US" sz="1150" dirty="0">
                <a:latin typeface="Century Gothic"/>
              </a:rPr>
              <a:t>Students should read the weekly fluency poem every night and return to school on Fridays. I ask that a caregiver has signed the back (not just a check mark).</a:t>
            </a:r>
            <a:endParaRPr lang="en-US" sz="1150" dirty="0">
              <a:latin typeface="Century Gothic" panose="020B0502020202020204" pitchFamily="34" charset="0"/>
            </a:endParaRPr>
          </a:p>
        </p:txBody>
      </p:sp>
      <p:sp>
        <p:nvSpPr>
          <p:cNvPr id="18" name="TextBox 17">
            <a:extLst>
              <a:ext uri="{FF2B5EF4-FFF2-40B4-BE49-F238E27FC236}">
                <a16:creationId xmlns:a16="http://schemas.microsoft.com/office/drawing/2014/main" id="{0F1537D3-CE4C-484A-8102-634AA8924311}"/>
              </a:ext>
            </a:extLst>
          </p:cNvPr>
          <p:cNvSpPr txBox="1"/>
          <p:nvPr/>
        </p:nvSpPr>
        <p:spPr>
          <a:xfrm>
            <a:off x="771326" y="3069369"/>
            <a:ext cx="2533032" cy="4408899"/>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endParaRPr lang="en-US" sz="1750" b="1" dirty="0">
              <a:latin typeface="HelloAntsClose"/>
            </a:endParaRPr>
          </a:p>
          <a:p>
            <a:pPr algn="ctr"/>
            <a:r>
              <a:rPr lang="en-US" sz="1750" b="1" dirty="0">
                <a:latin typeface="HelloAntsClose"/>
                <a:ea typeface="HelloAntsClose" panose="02000603000000000000" pitchFamily="2" charset="0"/>
              </a:rPr>
              <a:t>Planner and Folder</a:t>
            </a:r>
          </a:p>
          <a:p>
            <a:r>
              <a:rPr lang="en-US" dirty="0">
                <a:cs typeface="Calibri"/>
              </a:rPr>
              <a:t>Please check your child's green folder each evening for important papers from the school. You can also find their completed work and often graded assignments. Students agenda planners are written in on Mondays with the assignments for the week in each subject.</a:t>
            </a:r>
          </a:p>
          <a:p>
            <a:r>
              <a:rPr lang="en-US" sz="1150" b="1" dirty="0">
                <a:latin typeface="Century Gothic"/>
              </a:rPr>
              <a:t>          </a:t>
            </a:r>
            <a:endParaRPr lang="en-US" sz="1150" b="1" dirty="0">
              <a:latin typeface="Century Gothic" panose="020B0502020202020204" pitchFamily="34" charset="0"/>
            </a:endParaRPr>
          </a:p>
        </p:txBody>
      </p:sp>
      <p:pic>
        <p:nvPicPr>
          <p:cNvPr id="4" name="Picture 3" descr="A picture containing text, queen&#10;&#10;Description automatically generated">
            <a:extLst>
              <a:ext uri="{FF2B5EF4-FFF2-40B4-BE49-F238E27FC236}">
                <a16:creationId xmlns:a16="http://schemas.microsoft.com/office/drawing/2014/main" id="{65A300D5-C3EE-4446-974D-92BEEF9C3054}"/>
              </a:ext>
            </a:extLst>
          </p:cNvPr>
          <p:cNvPicPr>
            <a:picLocks noChangeAspect="1"/>
          </p:cNvPicPr>
          <p:nvPr/>
        </p:nvPicPr>
        <p:blipFill>
          <a:blip r:embed="rId5"/>
          <a:stretch>
            <a:fillRect/>
          </a:stretch>
        </p:blipFill>
        <p:spPr>
          <a:xfrm>
            <a:off x="8809481" y="2681169"/>
            <a:ext cx="534567" cy="534567"/>
          </a:xfrm>
          <a:prstGeom prst="rect">
            <a:avLst/>
          </a:prstGeom>
        </p:spPr>
      </p:pic>
      <p:sp>
        <p:nvSpPr>
          <p:cNvPr id="3" name="Rectangle 2">
            <a:extLst>
              <a:ext uri="{FF2B5EF4-FFF2-40B4-BE49-F238E27FC236}">
                <a16:creationId xmlns:a16="http://schemas.microsoft.com/office/drawing/2014/main" id="{8CBCCFD3-F949-4525-AB89-F57D3E72E6CB}"/>
              </a:ext>
            </a:extLst>
          </p:cNvPr>
          <p:cNvSpPr/>
          <p:nvPr/>
        </p:nvSpPr>
        <p:spPr>
          <a:xfrm>
            <a:off x="7271666" y="473115"/>
            <a:ext cx="516616" cy="309637"/>
          </a:xfrm>
          <a:prstGeom prst="rect">
            <a:avLst/>
          </a:prstGeom>
        </p:spPr>
        <p:txBody>
          <a:bodyPr wrap="none">
            <a:spAutoFit/>
          </a:bodyPr>
          <a:lstStyle/>
          <a:p>
            <a:r>
              <a:rPr lang="en-US" sz="1412" dirty="0">
                <a:latin typeface="KG Eyes Wide Open"/>
                <a:cs typeface="KG Eyes Wide Open"/>
              </a:rPr>
              <a:t>Mrs.</a:t>
            </a:r>
            <a:endParaRPr lang="en-US" sz="1412" dirty="0"/>
          </a:p>
        </p:txBody>
      </p:sp>
      <p:sp>
        <p:nvSpPr>
          <p:cNvPr id="21" name="Rectangle 20">
            <a:extLst>
              <a:ext uri="{FF2B5EF4-FFF2-40B4-BE49-F238E27FC236}">
                <a16:creationId xmlns:a16="http://schemas.microsoft.com/office/drawing/2014/main" id="{8AB2E4DF-65CC-4DEB-A782-6CA431D7150A}"/>
              </a:ext>
            </a:extLst>
          </p:cNvPr>
          <p:cNvSpPr/>
          <p:nvPr/>
        </p:nvSpPr>
        <p:spPr>
          <a:xfrm>
            <a:off x="7288826" y="803603"/>
            <a:ext cx="705971" cy="309637"/>
          </a:xfrm>
          <a:prstGeom prst="rect">
            <a:avLst/>
          </a:prstGeom>
        </p:spPr>
        <p:txBody>
          <a:bodyPr wrap="square">
            <a:spAutoFit/>
          </a:bodyPr>
          <a:lstStyle/>
          <a:p>
            <a:r>
              <a:rPr lang="en-US" sz="1412" dirty="0">
                <a:latin typeface="KG Eyes Wide Open"/>
                <a:cs typeface="KG Eyes Wide Open"/>
              </a:rPr>
              <a:t>Mrs.</a:t>
            </a:r>
            <a:endParaRPr lang="en-US" sz="1412" dirty="0"/>
          </a:p>
        </p:txBody>
      </p:sp>
      <p:pic>
        <p:nvPicPr>
          <p:cNvPr id="8" name="Picture 6">
            <a:extLst>
              <a:ext uri="{FF2B5EF4-FFF2-40B4-BE49-F238E27FC236}">
                <a16:creationId xmlns:a16="http://schemas.microsoft.com/office/drawing/2014/main" id="{F222BB42-1D46-49FE-A712-693F66BCC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4861" y="7471684"/>
            <a:ext cx="660945" cy="82429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9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3</Slides>
  <Notes>0</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office theme</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123</cp:revision>
  <dcterms:created xsi:type="dcterms:W3CDTF">2022-10-26T14:04:22Z</dcterms:created>
  <dcterms:modified xsi:type="dcterms:W3CDTF">2023-11-29T17:44:37Z</dcterms:modified>
</cp:coreProperties>
</file>